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notesMasterIdLst>
    <p:notesMasterId r:id="rId100"/>
  </p:notesMasterIdLst>
  <p:handoutMasterIdLst>
    <p:handoutMasterId r:id="rId101"/>
  </p:handoutMasterIdLst>
  <p:sldIdLst>
    <p:sldId id="272" r:id="rId2"/>
    <p:sldId id="823" r:id="rId3"/>
    <p:sldId id="939" r:id="rId4"/>
    <p:sldId id="500" r:id="rId5"/>
    <p:sldId id="862" r:id="rId6"/>
    <p:sldId id="864" r:id="rId7"/>
    <p:sldId id="427" r:id="rId8"/>
    <p:sldId id="944" r:id="rId9"/>
    <p:sldId id="428" r:id="rId10"/>
    <p:sldId id="945" r:id="rId11"/>
    <p:sldId id="943" r:id="rId12"/>
    <p:sldId id="433" r:id="rId13"/>
    <p:sldId id="852" r:id="rId14"/>
    <p:sldId id="504" r:id="rId15"/>
    <p:sldId id="801" r:id="rId16"/>
    <p:sldId id="803" r:id="rId17"/>
    <p:sldId id="947" r:id="rId18"/>
    <p:sldId id="452" r:id="rId19"/>
    <p:sldId id="447" r:id="rId20"/>
    <p:sldId id="951" r:id="rId21"/>
    <p:sldId id="949" r:id="rId22"/>
    <p:sldId id="952" r:id="rId23"/>
    <p:sldId id="956" r:id="rId24"/>
    <p:sldId id="960" r:id="rId25"/>
    <p:sldId id="454" r:id="rId26"/>
    <p:sldId id="512" r:id="rId27"/>
    <p:sldId id="961" r:id="rId28"/>
    <p:sldId id="966" r:id="rId29"/>
    <p:sldId id="394" r:id="rId30"/>
    <p:sldId id="968" r:id="rId31"/>
    <p:sldId id="967" r:id="rId32"/>
    <p:sldId id="959" r:id="rId33"/>
    <p:sldId id="971" r:id="rId34"/>
    <p:sldId id="972" r:id="rId35"/>
    <p:sldId id="819" r:id="rId36"/>
    <p:sldId id="970" r:id="rId37"/>
    <p:sldId id="820" r:id="rId38"/>
    <p:sldId id="965" r:id="rId39"/>
    <p:sldId id="969" r:id="rId40"/>
    <p:sldId id="871" r:id="rId41"/>
    <p:sldId id="439" r:id="rId42"/>
    <p:sldId id="441" r:id="rId43"/>
    <p:sldId id="442" r:id="rId44"/>
    <p:sldId id="854" r:id="rId45"/>
    <p:sldId id="443" r:id="rId46"/>
    <p:sldId id="444" r:id="rId47"/>
    <p:sldId id="445" r:id="rId48"/>
    <p:sldId id="973" r:id="rId49"/>
    <p:sldId id="942" r:id="rId50"/>
    <p:sldId id="931" r:id="rId51"/>
    <p:sldId id="932" r:id="rId52"/>
    <p:sldId id="933" r:id="rId53"/>
    <p:sldId id="934" r:id="rId54"/>
    <p:sldId id="935" r:id="rId55"/>
    <p:sldId id="936" r:id="rId56"/>
    <p:sldId id="877" r:id="rId57"/>
    <p:sldId id="878" r:id="rId58"/>
    <p:sldId id="879" r:id="rId59"/>
    <p:sldId id="880" r:id="rId60"/>
    <p:sldId id="881" r:id="rId61"/>
    <p:sldId id="911" r:id="rId62"/>
    <p:sldId id="882" r:id="rId63"/>
    <p:sldId id="883" r:id="rId64"/>
    <p:sldId id="974" r:id="rId65"/>
    <p:sldId id="912" r:id="rId66"/>
    <p:sldId id="884" r:id="rId67"/>
    <p:sldId id="885" r:id="rId68"/>
    <p:sldId id="886" r:id="rId69"/>
    <p:sldId id="887" r:id="rId70"/>
    <p:sldId id="889" r:id="rId71"/>
    <p:sldId id="890" r:id="rId72"/>
    <p:sldId id="891" r:id="rId73"/>
    <p:sldId id="913" r:id="rId74"/>
    <p:sldId id="888" r:id="rId75"/>
    <p:sldId id="892" r:id="rId76"/>
    <p:sldId id="893" r:id="rId77"/>
    <p:sldId id="937" r:id="rId78"/>
    <p:sldId id="894" r:id="rId79"/>
    <p:sldId id="895" r:id="rId80"/>
    <p:sldId id="896" r:id="rId81"/>
    <p:sldId id="914" r:id="rId82"/>
    <p:sldId id="897" r:id="rId83"/>
    <p:sldId id="898" r:id="rId84"/>
    <p:sldId id="899" r:id="rId85"/>
    <p:sldId id="900" r:id="rId86"/>
    <p:sldId id="901" r:id="rId87"/>
    <p:sldId id="902" r:id="rId88"/>
    <p:sldId id="915" r:id="rId89"/>
    <p:sldId id="904" r:id="rId90"/>
    <p:sldId id="903" r:id="rId91"/>
    <p:sldId id="905" r:id="rId92"/>
    <p:sldId id="906" r:id="rId93"/>
    <p:sldId id="916" r:id="rId94"/>
    <p:sldId id="907" r:id="rId95"/>
    <p:sldId id="908" r:id="rId96"/>
    <p:sldId id="909" r:id="rId97"/>
    <p:sldId id="910" r:id="rId98"/>
    <p:sldId id="821" r:id="rId9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3EA7DBB-30E6-4740-9B14-67B9A5B92CB3}">
          <p14:sldIdLst>
            <p14:sldId id="272"/>
            <p14:sldId id="823"/>
            <p14:sldId id="939"/>
            <p14:sldId id="500"/>
            <p14:sldId id="862"/>
            <p14:sldId id="864"/>
            <p14:sldId id="427"/>
            <p14:sldId id="944"/>
            <p14:sldId id="428"/>
            <p14:sldId id="945"/>
            <p14:sldId id="943"/>
            <p14:sldId id="433"/>
            <p14:sldId id="852"/>
            <p14:sldId id="504"/>
            <p14:sldId id="801"/>
            <p14:sldId id="803"/>
            <p14:sldId id="947"/>
            <p14:sldId id="452"/>
            <p14:sldId id="447"/>
            <p14:sldId id="951"/>
            <p14:sldId id="949"/>
            <p14:sldId id="952"/>
            <p14:sldId id="956"/>
            <p14:sldId id="960"/>
            <p14:sldId id="454"/>
            <p14:sldId id="512"/>
            <p14:sldId id="961"/>
            <p14:sldId id="966"/>
            <p14:sldId id="394"/>
            <p14:sldId id="968"/>
            <p14:sldId id="967"/>
            <p14:sldId id="959"/>
            <p14:sldId id="971"/>
            <p14:sldId id="972"/>
            <p14:sldId id="819"/>
            <p14:sldId id="970"/>
            <p14:sldId id="820"/>
            <p14:sldId id="965"/>
            <p14:sldId id="969"/>
            <p14:sldId id="871"/>
            <p14:sldId id="439"/>
            <p14:sldId id="441"/>
            <p14:sldId id="442"/>
            <p14:sldId id="854"/>
            <p14:sldId id="443"/>
            <p14:sldId id="444"/>
            <p14:sldId id="445"/>
            <p14:sldId id="973"/>
            <p14:sldId id="942"/>
            <p14:sldId id="931"/>
            <p14:sldId id="932"/>
            <p14:sldId id="933"/>
            <p14:sldId id="934"/>
            <p14:sldId id="935"/>
            <p14:sldId id="936"/>
            <p14:sldId id="877"/>
            <p14:sldId id="878"/>
            <p14:sldId id="879"/>
            <p14:sldId id="880"/>
            <p14:sldId id="881"/>
            <p14:sldId id="911"/>
            <p14:sldId id="882"/>
            <p14:sldId id="883"/>
            <p14:sldId id="974"/>
            <p14:sldId id="912"/>
            <p14:sldId id="884"/>
            <p14:sldId id="885"/>
            <p14:sldId id="886"/>
            <p14:sldId id="887"/>
            <p14:sldId id="889"/>
            <p14:sldId id="890"/>
            <p14:sldId id="891"/>
            <p14:sldId id="913"/>
            <p14:sldId id="888"/>
            <p14:sldId id="892"/>
            <p14:sldId id="893"/>
            <p14:sldId id="937"/>
            <p14:sldId id="894"/>
            <p14:sldId id="895"/>
            <p14:sldId id="896"/>
            <p14:sldId id="914"/>
            <p14:sldId id="897"/>
            <p14:sldId id="898"/>
            <p14:sldId id="899"/>
            <p14:sldId id="900"/>
            <p14:sldId id="901"/>
            <p14:sldId id="902"/>
            <p14:sldId id="915"/>
            <p14:sldId id="904"/>
            <p14:sldId id="903"/>
            <p14:sldId id="905"/>
            <p14:sldId id="906"/>
            <p14:sldId id="916"/>
            <p14:sldId id="907"/>
            <p14:sldId id="908"/>
            <p14:sldId id="909"/>
            <p14:sldId id="910"/>
            <p14:sldId id="821"/>
          </p14:sldIdLst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Xie" initials="SX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850"/>
    <a:srgbClr val="F8963D"/>
    <a:srgbClr val="ACCF49"/>
    <a:srgbClr val="16A3D7"/>
    <a:srgbClr val="006286"/>
    <a:srgbClr val="00A3D7"/>
    <a:srgbClr val="4495A1"/>
    <a:srgbClr val="FF6825"/>
    <a:srgbClr val="CD8CFD"/>
    <a:srgbClr val="D9B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4" autoAdjust="0"/>
    <p:restoredTop sz="90630" autoAdjust="0"/>
  </p:normalViewPr>
  <p:slideViewPr>
    <p:cSldViewPr snapToGrid="0" snapToObjects="1" showGuides="1">
      <p:cViewPr>
        <p:scale>
          <a:sx n="158" d="100"/>
          <a:sy n="158" d="100"/>
        </p:scale>
        <p:origin x="520" y="112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285-B94B-A254-584B951D4FF7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285-B94B-A254-584B951D4FF7}"/>
              </c:ext>
            </c:extLst>
          </c:dPt>
          <c:val>
            <c:numRef>
              <c:f>Sheet1!$A$2:$A$3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85-B94B-A254-584B951D4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4"/>
        <c:holeSize val="6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2F06903-37DE-4035-93E9-8E68BF84BA7F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B8096B-FF9D-1B45-B0B1-76FDB99718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6C917-B856-674B-98DB-50010EA525FA}" type="datetimeFigureOut">
              <a:rPr lang="en-US" smtClean="0"/>
              <a:t>11/13/18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9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F9F2E2-7F0E-4464-80D1-205504A84905}" type="datetime1">
              <a:rPr lang="en-US" altLang="en-US"/>
              <a:pPr/>
              <a:t>11/13/18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83AF3A-9CD1-4AEC-AE28-A58BC1FA106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713198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8196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D86BF-A7E3-DF49-BA86-D9433C28BB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26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3897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695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D86BF-A7E3-DF49-BA86-D9433C28BBD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86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22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802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4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3AF3A-9CD1-4AEC-AE28-A58BC1FA106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450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17099-1565-FC48-A9E0-554C1AF1B5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04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838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0724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7891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D86BF-A7E3-DF49-BA86-D9433C28BB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8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8720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D86BF-A7E3-DF49-BA86-D9433C28BB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09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1031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3193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012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8942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9688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1944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8373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3273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0938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4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3AF3A-9CD1-4AEC-AE28-A58BC1FA106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450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F8D69-34BC-B84A-A9EE-A03AE498B4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04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326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1133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1386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8476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5589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2566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8422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0643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9269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81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2972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5441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charset="0"/>
              <a:buNone/>
            </a:pPr>
            <a:endParaRPr lang="en-US" baseline="0" dirty="0"/>
          </a:p>
          <a:p>
            <a:pPr marL="0" lvl="0" indent="0">
              <a:buFont typeface="Arial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4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3AF3A-9CD1-4AEC-AE28-A58BC1FA106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450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81E2B-8B85-134C-B833-702DB1710D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04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7826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327423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8887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98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165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4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3AF3A-9CD1-4AEC-AE28-A58BC1FA106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450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1BDB2-924C-EA40-BB7B-1D25AF6550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04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10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AF3A-9CD1-4AEC-AE28-A58BC1FA106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53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4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3AF3A-9CD1-4AEC-AE28-A58BC1FA106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450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E7822-0C96-5E41-8165-7E385DCC8D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0450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698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6C80-8E2E-C54B-A15D-F98EF0CD3F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6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D86BF-A7E3-DF49-BA86-D9433C28BB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2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"/>
            <a:ext cx="9143993" cy="5143481"/>
          </a:xfrm>
          <a:prstGeom prst="rect">
            <a:avLst/>
          </a:prstGeom>
          <a:gradFill>
            <a:gsLst>
              <a:gs pos="39000">
                <a:srgbClr val="0A94C4"/>
              </a:gs>
              <a:gs pos="100000">
                <a:srgbClr val="7DCF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riangle 6"/>
          <p:cNvSpPr/>
          <p:nvPr userDrawn="1"/>
        </p:nvSpPr>
        <p:spPr>
          <a:xfrm flipH="1">
            <a:off x="0" y="4393421"/>
            <a:ext cx="3492500" cy="7500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59AEB9-DB5A-1848-A19B-DECC8D498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440000">
            <a:off x="321272" y="4259299"/>
            <a:ext cx="1263925" cy="6756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0047" y="998622"/>
            <a:ext cx="6828748" cy="1355558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4000" b="0" i="0" kern="1200" cap="none" baseline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riangle 7"/>
          <p:cNvSpPr/>
          <p:nvPr userDrawn="1"/>
        </p:nvSpPr>
        <p:spPr>
          <a:xfrm rot="10800000" flipH="1">
            <a:off x="5651500" y="19"/>
            <a:ext cx="3492500" cy="7500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993CA60-2B53-4F4B-9B5D-BDFFCE129C5C}" type="slidenum">
              <a:rPr lang="en-US" altLang="en-US" smtClean="0"/>
              <a:pPr/>
              <a:t>‹#›</a:t>
            </a:fld>
            <a:r>
              <a:rPr lang="en-US" altLang="en-US" dirty="0"/>
              <a:t>  |  </a:t>
            </a:r>
            <a:r>
              <a:rPr lang="en-US" dirty="0"/>
              <a:t>© 2018 Palo Alto Networks, Inc. All Rights Reserved.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476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3CA60-2B53-4F4B-9B5D-BDFFCE129C5C}" type="slidenum">
              <a:rPr lang="en-US" altLang="en-US" smtClean="0"/>
              <a:pPr/>
              <a:t>‹#›</a:t>
            </a:fld>
            <a:r>
              <a:rPr lang="en-US" altLang="en-US" dirty="0"/>
              <a:t>  |  </a:t>
            </a:r>
            <a:r>
              <a:rPr lang="en-US" dirty="0"/>
              <a:t>© 2018 Palo Alto Networks, Inc. All Rights Reserved.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79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"/>
            <a:ext cx="9143993" cy="5143481"/>
          </a:xfrm>
          <a:prstGeom prst="rect">
            <a:avLst/>
          </a:prstGeom>
          <a:gradFill>
            <a:gsLst>
              <a:gs pos="39000">
                <a:srgbClr val="0A94C4"/>
              </a:gs>
              <a:gs pos="100000">
                <a:srgbClr val="7DCF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757647" y="41551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"/>
            <a:ext cx="9143993" cy="5143481"/>
          </a:xfrm>
          <a:prstGeom prst="rect">
            <a:avLst/>
          </a:prstGeom>
          <a:gradFill>
            <a:gsLst>
              <a:gs pos="39000">
                <a:srgbClr val="96C52E"/>
              </a:gs>
              <a:gs pos="100000">
                <a:srgbClr val="DFE5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"/>
            <a:ext cx="9143993" cy="5143481"/>
          </a:xfrm>
          <a:prstGeom prst="rect">
            <a:avLst/>
          </a:prstGeom>
          <a:gradFill>
            <a:gsLst>
              <a:gs pos="20000">
                <a:srgbClr val="E46802"/>
              </a:gs>
              <a:gs pos="100000">
                <a:srgbClr val="FFC418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C016-5991-4190-80C0-7A6E2C465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1653" y="2373327"/>
            <a:ext cx="6123094" cy="396846"/>
          </a:xfr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09B4D-C683-4C76-90A2-064ECBA76B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3CA60-2B53-4F4B-9B5D-BDFFCE129C5C}" type="slidenum">
              <a:rPr lang="en-US" altLang="en-US" smtClean="0"/>
              <a:pPr/>
              <a:t>‹#›</a:t>
            </a:fld>
            <a:r>
              <a:rPr lang="en-US" altLang="en-US" dirty="0"/>
              <a:t>  |  © 2017 Palo Alto Networks. Confidential and Proprietary. </a:t>
            </a:r>
          </a:p>
        </p:txBody>
      </p:sp>
    </p:spTree>
    <p:extLst>
      <p:ext uri="{BB962C8B-B14F-4D97-AF65-F5344CB8AC3E}">
        <p14:creationId xmlns:p14="http://schemas.microsoft.com/office/powerpoint/2010/main" val="1376451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261259" marR="0" lvl="0" indent="-261259" algn="l" defTabSz="3483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E6D26"/>
              </a:buClr>
              <a:buSzTx/>
              <a:buFont typeface="Wingdings" charset="2"/>
              <a:buNone/>
              <a:tabLst/>
              <a:defRPr/>
            </a:pP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4389" y="377428"/>
            <a:ext cx="8412411" cy="308372"/>
          </a:xfrm>
          <a:prstGeom prst="rect">
            <a:avLst/>
          </a:prstGeom>
        </p:spPr>
        <p:txBody>
          <a:bodyPr vert="horz" lIns="209004" tIns="104502" rIns="209004" bIns="104502" rtlCol="0" anchor="ctr">
            <a:noAutofit/>
          </a:bodyPr>
          <a:lstStyle>
            <a:lvl1pPr>
              <a:defRPr sz="2667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586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501" y="206000"/>
            <a:ext cx="8518462" cy="4537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7512" y="510780"/>
            <a:ext cx="8518525" cy="27384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7501" y="4925484"/>
            <a:ext cx="3436878" cy="218818"/>
          </a:xfrm>
        </p:spPr>
        <p:txBody>
          <a:bodyPr/>
          <a:lstStyle/>
          <a:p>
            <a:fld id="{9C554286-7533-EE42-97A4-CEB8D6639D11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r>
              <a:rPr lang="en-US" dirty="0">
                <a:solidFill>
                  <a:srgbClr val="FFFFFF"/>
                </a:solidFill>
              </a:rPr>
              <a:t>  |  © 2016, Palo Alto Networks. Confidential and Proprietary. </a:t>
            </a:r>
          </a:p>
        </p:txBody>
      </p:sp>
    </p:spTree>
    <p:extLst>
      <p:ext uri="{BB962C8B-B14F-4D97-AF65-F5344CB8AC3E}">
        <p14:creationId xmlns:p14="http://schemas.microsoft.com/office/powerpoint/2010/main" val="2445081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C554286-7533-EE42-97A4-CEB8D6639D11}" type="slidenum">
              <a:rPr lang="en-US" smtClean="0"/>
              <a:pPr/>
              <a:t>‹#›</a:t>
            </a:fld>
            <a:r>
              <a:rPr lang="en-US" dirty="0"/>
              <a:t>  |  © 2015, Palo Alto Networks. Confidential and Proprietary. 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STYLE</a:t>
            </a:r>
          </a:p>
        </p:txBody>
      </p:sp>
    </p:spTree>
    <p:extLst>
      <p:ext uri="{BB962C8B-B14F-4D97-AF65-F5344CB8AC3E}">
        <p14:creationId xmlns:p14="http://schemas.microsoft.com/office/powerpoint/2010/main" val="1281521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54C962F-9059-4546-847C-6F52FCDC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63" y="205981"/>
            <a:ext cx="8503920" cy="4849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89D478-B03E-48AF-9390-BE730C250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7501" y="4905604"/>
            <a:ext cx="3436878" cy="2188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5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993CA60-2B53-4F4B-9B5D-BDFFCE129C5C}" type="slidenum">
              <a:rPr lang="en-US" altLang="en-US" smtClean="0"/>
              <a:pPr/>
              <a:t>‹#›</a:t>
            </a:fld>
            <a:r>
              <a:rPr lang="en-US" altLang="en-US" dirty="0"/>
              <a:t>  |  © 2018, Palo Alto Networks.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05842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9"/>
            <a:ext cx="9143993" cy="5143481"/>
          </a:xfrm>
          <a:prstGeom prst="rect">
            <a:avLst/>
          </a:prstGeom>
          <a:gradFill>
            <a:gsLst>
              <a:gs pos="39000">
                <a:srgbClr val="96C52E"/>
              </a:gs>
              <a:gs pos="100000">
                <a:srgbClr val="DFE5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3BFCCC3-3D9B-5344-90C8-21047E9545D7}"/>
              </a:ext>
            </a:extLst>
          </p:cNvPr>
          <p:cNvSpPr/>
          <p:nvPr userDrawn="1"/>
        </p:nvSpPr>
        <p:spPr>
          <a:xfrm flipH="1">
            <a:off x="0" y="4393421"/>
            <a:ext cx="3492500" cy="7500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EAF254-4241-C54A-BE5D-2073E27C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440000">
            <a:off x="321272" y="4257484"/>
            <a:ext cx="1263924" cy="6756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0047" y="998622"/>
            <a:ext cx="6828748" cy="1355558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4000" b="0" i="0" kern="1200" cap="none" baseline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9392475-B4B0-404E-8A3D-0083B92DA2E8}"/>
              </a:ext>
            </a:extLst>
          </p:cNvPr>
          <p:cNvSpPr/>
          <p:nvPr userDrawn="1"/>
        </p:nvSpPr>
        <p:spPr>
          <a:xfrm rot="10800000" flipH="1">
            <a:off x="5651500" y="19"/>
            <a:ext cx="3492500" cy="7500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C554286-7533-EE42-97A4-CEB8D6639D11}" type="slidenum">
              <a:rPr lang="en-US" smtClean="0"/>
              <a:pPr/>
              <a:t>‹#›</a:t>
            </a:fld>
            <a:r>
              <a:rPr lang="en-US" dirty="0"/>
              <a:t>  |  © 2015, Palo Alto Networks. Confidential and Proprietary.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7501" y="852248"/>
            <a:ext cx="8518462" cy="3873899"/>
          </a:xfrm>
        </p:spPr>
        <p:txBody>
          <a:bodyPr/>
          <a:lstStyle>
            <a:lvl1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/>
            </a:lvl1pPr>
            <a:lvl2pPr marL="742950" indent="-28575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/>
            </a:lvl2pPr>
            <a:lvl3pPr marL="1143000" indent="-22860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/>
            </a:lvl3pPr>
            <a:lvl4pPr marL="1600200" indent="-228600">
              <a:buClr>
                <a:srgbClr val="316989"/>
              </a:buClr>
              <a:buFont typeface="Wingdings" charset="2"/>
              <a:buChar char="§"/>
              <a:defRPr/>
            </a:lvl4pPr>
            <a:lvl5pPr marL="2057400" indent="-228600">
              <a:buClr>
                <a:srgbClr val="316989"/>
              </a:buClr>
              <a:buFont typeface="Wingdings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7512" y="567147"/>
            <a:ext cx="8518525" cy="27384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783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7501" y="4870458"/>
            <a:ext cx="3436878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5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9C554286-7533-EE42-97A4-CEB8D6639D11}" type="slidenum">
              <a:rPr lang="en-US" smtClean="0"/>
              <a:pPr/>
              <a:t>‹#›</a:t>
            </a:fld>
            <a:r>
              <a:rPr lang="en-US" dirty="0"/>
              <a:t>  |  © 2015, Palo Alto Networks. Confidential and Proprietary.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2"/>
          </p:nvPr>
        </p:nvSpPr>
        <p:spPr>
          <a:xfrm>
            <a:off x="317501" y="713835"/>
            <a:ext cx="2815166" cy="3826416"/>
          </a:xfrm>
        </p:spPr>
        <p:txBody>
          <a:bodyPr>
            <a:normAutofit/>
          </a:bodyPr>
          <a:lstStyle>
            <a:lvl1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2950" indent="-28575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1600">
                <a:latin typeface="Arial"/>
                <a:cs typeface="Arial"/>
              </a:defRPr>
            </a:lvl2pPr>
            <a:lvl3pPr marL="1143000" indent="-22860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1400">
                <a:latin typeface="Arial"/>
                <a:cs typeface="Arial"/>
              </a:defRPr>
            </a:lvl3pPr>
            <a:lvl4pPr marL="1600200" indent="-228600">
              <a:buClr>
                <a:srgbClr val="316989"/>
              </a:buClr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Clr>
                <a:srgbClr val="316989"/>
              </a:buClr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3"/>
          </p:nvPr>
        </p:nvSpPr>
        <p:spPr>
          <a:xfrm>
            <a:off x="3174999" y="713835"/>
            <a:ext cx="2815166" cy="3826416"/>
          </a:xfrm>
        </p:spPr>
        <p:txBody>
          <a:bodyPr>
            <a:normAutofit/>
          </a:bodyPr>
          <a:lstStyle>
            <a:lvl1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2950" indent="-28575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1600">
                <a:latin typeface="Arial"/>
                <a:cs typeface="Arial"/>
              </a:defRPr>
            </a:lvl2pPr>
            <a:lvl3pPr marL="1143000" indent="-22860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1400">
                <a:latin typeface="Arial"/>
                <a:cs typeface="Arial"/>
              </a:defRPr>
            </a:lvl3pPr>
            <a:lvl4pPr marL="1600200" indent="-228600">
              <a:buClr>
                <a:srgbClr val="316989"/>
              </a:buClr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Clr>
                <a:srgbClr val="316989"/>
              </a:buClr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4"/>
          </p:nvPr>
        </p:nvSpPr>
        <p:spPr>
          <a:xfrm>
            <a:off x="6020797" y="720725"/>
            <a:ext cx="2815166" cy="3826416"/>
          </a:xfrm>
        </p:spPr>
        <p:txBody>
          <a:bodyPr>
            <a:normAutofit/>
          </a:bodyPr>
          <a:lstStyle>
            <a:lvl1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1800">
                <a:latin typeface="Arial"/>
                <a:cs typeface="Arial"/>
              </a:defRPr>
            </a:lvl1pPr>
            <a:lvl2pPr marL="742950" indent="-28575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1600">
                <a:latin typeface="Arial"/>
                <a:cs typeface="Arial"/>
              </a:defRPr>
            </a:lvl2pPr>
            <a:lvl3pPr marL="1143000" indent="-228600">
              <a:buClr>
                <a:schemeClr val="tx1">
                  <a:lumMod val="50000"/>
                  <a:lumOff val="50000"/>
                </a:schemeClr>
              </a:buClr>
              <a:buFont typeface="Arial"/>
              <a:buChar char="•"/>
              <a:defRPr sz="1400">
                <a:latin typeface="Arial"/>
                <a:cs typeface="Arial"/>
              </a:defRPr>
            </a:lvl3pPr>
            <a:lvl4pPr marL="1600200" indent="-228600">
              <a:buClr>
                <a:srgbClr val="316989"/>
              </a:buClr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Clr>
                <a:srgbClr val="316989"/>
              </a:buClr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STYLE</a:t>
            </a:r>
          </a:p>
        </p:txBody>
      </p:sp>
    </p:spTree>
    <p:extLst>
      <p:ext uri="{BB962C8B-B14F-4D97-AF65-F5344CB8AC3E}">
        <p14:creationId xmlns:p14="http://schemas.microsoft.com/office/powerpoint/2010/main" val="2568213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3CA60-2B53-4F4B-9B5D-BDFFCE129C5C}" type="slidenum">
              <a:rPr lang="en-US" altLang="en-US" smtClean="0"/>
              <a:pPr/>
              <a:t>‹#›</a:t>
            </a:fld>
            <a:r>
              <a:rPr lang="en-US" altLang="en-US" dirty="0"/>
              <a:t>  |  © 2017 Palo Alto Networks</a:t>
            </a:r>
            <a:r>
              <a:rPr lang="en-US" dirty="0"/>
              <a:t>, Inc.</a:t>
            </a:r>
            <a:r>
              <a:rPr lang="en-US" altLang="en-US" dirty="0"/>
              <a:t> Confidential and Proprietary.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17500" y="730758"/>
            <a:ext cx="8471465" cy="3859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1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9"/>
            <a:ext cx="9143993" cy="5143481"/>
          </a:xfrm>
          <a:prstGeom prst="rect">
            <a:avLst/>
          </a:prstGeom>
          <a:gradFill>
            <a:gsLst>
              <a:gs pos="20000">
                <a:srgbClr val="E46802"/>
              </a:gs>
              <a:gs pos="100000">
                <a:srgbClr val="FFC418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E3A94D8C-B14A-374D-A4E0-CCDC050BE1CE}"/>
              </a:ext>
            </a:extLst>
          </p:cNvPr>
          <p:cNvSpPr/>
          <p:nvPr userDrawn="1"/>
        </p:nvSpPr>
        <p:spPr>
          <a:xfrm flipH="1">
            <a:off x="0" y="4393421"/>
            <a:ext cx="3492500" cy="7500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EC9C80-B295-E74B-9662-443DD7D5CA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440000">
            <a:off x="321024" y="4259912"/>
            <a:ext cx="1263925" cy="6743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0047" y="998622"/>
            <a:ext cx="6828748" cy="1355558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4000" b="0" i="0" kern="1200" cap="none" baseline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65D0B4F-36AB-644D-A81E-83CEEBF84DF9}"/>
              </a:ext>
            </a:extLst>
          </p:cNvPr>
          <p:cNvSpPr/>
          <p:nvPr userDrawn="1"/>
        </p:nvSpPr>
        <p:spPr>
          <a:xfrm rot="10800000" flipH="1">
            <a:off x="5651500" y="19"/>
            <a:ext cx="3492500" cy="7500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"/>
            <a:ext cx="9143993" cy="5143481"/>
          </a:xfrm>
          <a:prstGeom prst="rect">
            <a:avLst/>
          </a:prstGeom>
          <a:gradFill>
            <a:gsLst>
              <a:gs pos="39000">
                <a:srgbClr val="0A94C4"/>
              </a:gs>
              <a:gs pos="100000">
                <a:srgbClr val="7DCF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37799" y="1391957"/>
            <a:ext cx="8780540" cy="914400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4000" b="0" i="0" kern="1200" cap="none" baseline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1386309" y="-613928"/>
            <a:ext cx="6371374" cy="6371374"/>
          </a:xfrm>
          <a:prstGeom prst="ellipse">
            <a:avLst/>
          </a:prstGeom>
          <a:noFill/>
          <a:ln>
            <a:solidFill>
              <a:schemeClr val="bg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1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"/>
            <a:ext cx="9143993" cy="5143481"/>
          </a:xfrm>
          <a:prstGeom prst="rect">
            <a:avLst/>
          </a:prstGeom>
          <a:gradFill>
            <a:gsLst>
              <a:gs pos="39000">
                <a:srgbClr val="96C52E"/>
              </a:gs>
              <a:gs pos="100000">
                <a:srgbClr val="DFE5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37799" y="1391957"/>
            <a:ext cx="8780540" cy="914400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4000" b="0" i="0" kern="1200" cap="none" baseline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Oval 8"/>
          <p:cNvSpPr>
            <a:spLocks noChangeAspect="1"/>
          </p:cNvSpPr>
          <p:nvPr userDrawn="1"/>
        </p:nvSpPr>
        <p:spPr>
          <a:xfrm>
            <a:off x="1386309" y="-613928"/>
            <a:ext cx="6371374" cy="6371374"/>
          </a:xfrm>
          <a:prstGeom prst="ellipse">
            <a:avLst/>
          </a:prstGeom>
          <a:noFill/>
          <a:ln>
            <a:solidFill>
              <a:schemeClr val="bg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"/>
            <a:ext cx="9143993" cy="5143481"/>
          </a:xfrm>
          <a:prstGeom prst="rect">
            <a:avLst/>
          </a:prstGeom>
          <a:gradFill>
            <a:gsLst>
              <a:gs pos="20000">
                <a:srgbClr val="E46802"/>
              </a:gs>
              <a:gs pos="100000">
                <a:srgbClr val="FFC418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37799" y="1391957"/>
            <a:ext cx="8780540" cy="914400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4000" b="0" i="0" kern="1200" cap="none" baseline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Oval 8"/>
          <p:cNvSpPr>
            <a:spLocks noChangeAspect="1"/>
          </p:cNvSpPr>
          <p:nvPr userDrawn="1"/>
        </p:nvSpPr>
        <p:spPr>
          <a:xfrm>
            <a:off x="1386309" y="-613928"/>
            <a:ext cx="6371374" cy="6371374"/>
          </a:xfrm>
          <a:prstGeom prst="ellipse">
            <a:avLst/>
          </a:prstGeom>
          <a:noFill/>
          <a:ln>
            <a:solidFill>
              <a:schemeClr val="bg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17500" y="742950"/>
            <a:ext cx="8471465" cy="3847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3CA60-2B53-4F4B-9B5D-BDFFCE129C5C}" type="slidenum">
              <a:rPr lang="en-US" altLang="en-US" smtClean="0"/>
              <a:pPr/>
              <a:t>‹#›</a:t>
            </a:fld>
            <a:r>
              <a:rPr lang="en-US" altLang="en-US" dirty="0"/>
              <a:t>  |  </a:t>
            </a:r>
            <a:r>
              <a:rPr lang="en-US" dirty="0"/>
              <a:t>© 2018 Palo Alto Networks, Inc. All Rights Reserved.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76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17501" y="742950"/>
            <a:ext cx="4093134" cy="3847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3CA60-2B53-4F4B-9B5D-BDFFCE129C5C}" type="slidenum">
              <a:rPr lang="en-US" altLang="en-US" smtClean="0"/>
              <a:pPr/>
              <a:t>‹#›</a:t>
            </a:fld>
            <a:r>
              <a:rPr lang="en-US" altLang="en-US" dirty="0"/>
              <a:t>  |  </a:t>
            </a:r>
            <a:r>
              <a:rPr lang="en-US" dirty="0"/>
              <a:t>© 2018 Palo Alto Networks, Inc. All Rights Reserved.</a:t>
            </a:r>
            <a:endParaRPr lang="en-US" alt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695832" y="742950"/>
            <a:ext cx="4093134" cy="3847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17501" y="742950"/>
            <a:ext cx="2654299" cy="3847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3CA60-2B53-4F4B-9B5D-BDFFCE129C5C}" type="slidenum">
              <a:rPr lang="en-US" altLang="en-US" smtClean="0"/>
              <a:pPr/>
              <a:t>‹#›</a:t>
            </a:fld>
            <a:r>
              <a:rPr lang="en-US" altLang="en-US" dirty="0"/>
              <a:t>  |  </a:t>
            </a:r>
            <a:r>
              <a:rPr lang="en-US" dirty="0"/>
              <a:t>© 2018 Palo Alto Networks, Inc. All Rights Reserved.</a:t>
            </a:r>
            <a:endParaRPr lang="en-US" alt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3226102" y="742950"/>
            <a:ext cx="2654299" cy="3847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/>
          </p:nvPr>
        </p:nvSpPr>
        <p:spPr>
          <a:xfrm>
            <a:off x="6134703" y="742950"/>
            <a:ext cx="2654299" cy="3847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905604"/>
            <a:ext cx="9143993" cy="237896"/>
          </a:xfrm>
          <a:prstGeom prst="rect">
            <a:avLst/>
          </a:prstGeom>
          <a:gradFill>
            <a:gsLst>
              <a:gs pos="39000">
                <a:srgbClr val="0A94C4"/>
              </a:gs>
              <a:gs pos="100000">
                <a:srgbClr val="7DCFD6"/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39" y="742950"/>
            <a:ext cx="8471427" cy="385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7501" y="4905604"/>
            <a:ext cx="3436878" cy="2188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5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993CA60-2B53-4F4B-9B5D-BDFFCE129C5C}" type="slidenum">
              <a:rPr lang="en-US" altLang="en-US" smtClean="0"/>
              <a:pPr/>
              <a:t>‹#›</a:t>
            </a:fld>
            <a:r>
              <a:rPr lang="en-US" altLang="en-US" dirty="0"/>
              <a:t>  |  </a:t>
            </a:r>
            <a:r>
              <a:rPr lang="en-US" dirty="0"/>
              <a:t>© 2018 Palo Alto Networks, Inc. All Rights Reserved.</a:t>
            </a:r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82A698-D237-0C4A-8371-96EEF7D7FB7D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440000">
            <a:off x="8001038" y="4641732"/>
            <a:ext cx="857975" cy="45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2" r:id="rId2"/>
    <p:sldLayoutId id="2147483723" r:id="rId3"/>
    <p:sldLayoutId id="2147483699" r:id="rId4"/>
    <p:sldLayoutId id="2147483715" r:id="rId5"/>
    <p:sldLayoutId id="2147483720" r:id="rId6"/>
    <p:sldLayoutId id="2147483708" r:id="rId7"/>
    <p:sldLayoutId id="2147483716" r:id="rId8"/>
    <p:sldLayoutId id="2147483717" r:id="rId9"/>
    <p:sldLayoutId id="2147483707" r:id="rId10"/>
    <p:sldLayoutId id="2147483705" r:id="rId11"/>
    <p:sldLayoutId id="2147483719" r:id="rId12"/>
    <p:sldLayoutId id="2147483718" r:id="rId13"/>
    <p:sldLayoutId id="2147483721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000" b="1" i="0" kern="1200" cap="none" baseline="0">
          <a:solidFill>
            <a:srgbClr val="0E95C4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ts val="1600"/>
        </a:spcBef>
        <a:buClr>
          <a:srgbClr val="FFC418"/>
        </a:buClr>
        <a:buFont typeface="Arial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C418"/>
        </a:buClr>
        <a:buFont typeface="Arial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FFC418"/>
        </a:buClr>
        <a:buFont typeface="Arial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316989"/>
        </a:buClr>
        <a:buFont typeface="Wingdings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316989"/>
        </a:buClr>
        <a:buFont typeface="Wingdings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2.wdp"/><Relationship Id="rId5" Type="http://schemas.openxmlformats.org/officeDocument/2006/relationships/image" Target="../media/image51.png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microsoft.com/office/2007/relationships/hdphoto" Target="../media/hdphoto1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4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microsoft.com/office/2007/relationships/hdphoto" Target="../media/hdphoto17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4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55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microsoft.com/office/2007/relationships/hdphoto" Target="../media/hdphoto17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4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31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55.png"/><Relationship Id="rId14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microsoft.com/office/2007/relationships/hdphoto" Target="../media/hdphoto17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3.tiff"/><Relationship Id="rId1" Type="http://schemas.openxmlformats.org/officeDocument/2006/relationships/slideLayout" Target="../slideLayouts/slideLayout19.xml"/><Relationship Id="rId6" Type="http://schemas.microsoft.com/office/2007/relationships/hdphoto" Target="../media/hdphoto14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31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4.png"/><Relationship Id="rId11" Type="http://schemas.openxmlformats.org/officeDocument/2006/relationships/image" Target="../media/image68.tiff"/><Relationship Id="rId5" Type="http://schemas.microsoft.com/office/2007/relationships/hdphoto" Target="../media/hdphoto18.wdp"/><Relationship Id="rId10" Type="http://schemas.openxmlformats.org/officeDocument/2006/relationships/image" Target="../media/image61.png"/><Relationship Id="rId4" Type="http://schemas.openxmlformats.org/officeDocument/2006/relationships/image" Target="../media/image63.png"/><Relationship Id="rId9" Type="http://schemas.openxmlformats.org/officeDocument/2006/relationships/image" Target="../media/image67.tiff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60.png"/><Relationship Id="rId18" Type="http://schemas.openxmlformats.org/officeDocument/2006/relationships/image" Target="../media/image72.png"/><Relationship Id="rId26" Type="http://schemas.openxmlformats.org/officeDocument/2006/relationships/image" Target="../media/image77.png"/><Relationship Id="rId3" Type="http://schemas.openxmlformats.org/officeDocument/2006/relationships/image" Target="../media/image52.png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microsoft.com/office/2007/relationships/hdphoto" Target="../media/hdphoto17.wdp"/><Relationship Id="rId17" Type="http://schemas.openxmlformats.org/officeDocument/2006/relationships/image" Target="../media/image71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6" Type="http://schemas.microsoft.com/office/2007/relationships/hdphoto" Target="../media/hdphoto19.wdp"/><Relationship Id="rId20" Type="http://schemas.openxmlformats.org/officeDocument/2006/relationships/image" Target="../media/image31.png"/><Relationship Id="rId29" Type="http://schemas.openxmlformats.org/officeDocument/2006/relationships/image" Target="../media/image80.svg"/><Relationship Id="rId1" Type="http://schemas.openxmlformats.org/officeDocument/2006/relationships/slideLayout" Target="../slideLayouts/slideLayout19.xml"/><Relationship Id="rId6" Type="http://schemas.microsoft.com/office/2007/relationships/hdphoto" Target="../media/hdphoto14.wdp"/><Relationship Id="rId11" Type="http://schemas.openxmlformats.org/officeDocument/2006/relationships/image" Target="../media/image56.png"/><Relationship Id="rId24" Type="http://schemas.openxmlformats.org/officeDocument/2006/relationships/image" Target="../media/image75.tiff"/><Relationship Id="rId32" Type="http://schemas.microsoft.com/office/2007/relationships/hdphoto" Target="../media/hdphoto21.wdp"/><Relationship Id="rId5" Type="http://schemas.openxmlformats.org/officeDocument/2006/relationships/image" Target="../media/image53.png"/><Relationship Id="rId15" Type="http://schemas.openxmlformats.org/officeDocument/2006/relationships/image" Target="../media/image70.png"/><Relationship Id="rId23" Type="http://schemas.openxmlformats.org/officeDocument/2006/relationships/image" Target="../media/image74.tiff"/><Relationship Id="rId28" Type="http://schemas.openxmlformats.org/officeDocument/2006/relationships/image" Target="../media/image79.png"/><Relationship Id="rId10" Type="http://schemas.microsoft.com/office/2007/relationships/hdphoto" Target="../media/hdphoto16.wdp"/><Relationship Id="rId19" Type="http://schemas.microsoft.com/office/2007/relationships/hdphoto" Target="../media/hdphoto20.wdp"/><Relationship Id="rId31" Type="http://schemas.openxmlformats.org/officeDocument/2006/relationships/image" Target="../media/image82.png"/><Relationship Id="rId4" Type="http://schemas.microsoft.com/office/2007/relationships/hdphoto" Target="../media/hdphoto13.wdp"/><Relationship Id="rId9" Type="http://schemas.openxmlformats.org/officeDocument/2006/relationships/image" Target="../media/image55.pn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image" Target="../media/image78.tiff"/><Relationship Id="rId30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6.emf"/><Relationship Id="rId11" Type="http://schemas.openxmlformats.org/officeDocument/2006/relationships/image" Target="../media/image6.png"/><Relationship Id="rId5" Type="http://schemas.openxmlformats.org/officeDocument/2006/relationships/image" Target="../media/image85.png"/><Relationship Id="rId10" Type="http://schemas.openxmlformats.org/officeDocument/2006/relationships/image" Target="../media/image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tiff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94.png"/><Relationship Id="rId3" Type="http://schemas.openxmlformats.org/officeDocument/2006/relationships/image" Target="../media/image109.tiff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31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9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91.png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31.png"/><Relationship Id="rId9" Type="http://schemas.openxmlformats.org/officeDocument/2006/relationships/image" Target="../media/image115.png"/><Relationship Id="rId1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9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91.png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10" Type="http://schemas.openxmlformats.org/officeDocument/2006/relationships/image" Target="../media/image116.png"/><Relationship Id="rId4" Type="http://schemas.openxmlformats.org/officeDocument/2006/relationships/image" Target="../media/image31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91.png"/><Relationship Id="rId3" Type="http://schemas.openxmlformats.org/officeDocument/2006/relationships/image" Target="../media/image109.tiff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31.png"/><Relationship Id="rId15" Type="http://schemas.openxmlformats.org/officeDocument/2006/relationships/image" Target="../media/image119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91.png"/><Relationship Id="rId3" Type="http://schemas.openxmlformats.org/officeDocument/2006/relationships/image" Target="../media/image109.tiff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31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github.com/mattmclimans/PaloAltoNetworks/tree/master/azure/new-environment/transit-demo" TargetMode="Externa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tif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support.paloaltonetworks.com/" TargetMode="Externa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support.paloaltonetworks.com/" TargetMode="Externa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3.tiff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1.png"/><Relationship Id="rId5" Type="http://schemas.openxmlformats.org/officeDocument/2006/relationships/image" Target="../media/image39.png"/><Relationship Id="rId15" Type="http://schemas.openxmlformats.org/officeDocument/2006/relationships/image" Target="../media/image30.png"/><Relationship Id="rId10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microsoft.com/office/2007/relationships/hdphoto" Target="../media/hdphoto8.wdp"/><Relationship Id="rId2" Type="http://schemas.openxmlformats.org/officeDocument/2006/relationships/notesSlide" Target="../notesSlides/notesSlide5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16.xml"/><Relationship Id="rId6" Type="http://schemas.microsoft.com/office/2007/relationships/hdphoto" Target="../media/hdphoto5.wdp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46.png"/><Relationship Id="rId14" Type="http://schemas.microsoft.com/office/2007/relationships/hdphoto" Target="../media/hdphoto9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2573" y="1737658"/>
            <a:ext cx="8353328" cy="667340"/>
          </a:xfrm>
        </p:spPr>
        <p:txBody>
          <a:bodyPr/>
          <a:lstStyle/>
          <a:p>
            <a:r>
              <a:rPr lang="en-US" sz="3200" b="1" dirty="0"/>
              <a:t>Microsoft &amp; Palo Alto Networks </a:t>
            </a:r>
          </a:p>
          <a:p>
            <a:r>
              <a:rPr lang="en-US" sz="2400" b="1" dirty="0"/>
              <a:t>Lab Session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66537A1-EC4E-9E49-A55A-537C689B535E}"/>
              </a:ext>
            </a:extLst>
          </p:cNvPr>
          <p:cNvSpPr txBox="1">
            <a:spLocks/>
          </p:cNvSpPr>
          <p:nvPr/>
        </p:nvSpPr>
        <p:spPr>
          <a:xfrm>
            <a:off x="502573" y="3111192"/>
            <a:ext cx="5889914" cy="6740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0"/>
              </a:spcBef>
              <a:buClr>
                <a:srgbClr val="0E6D91"/>
              </a:buClr>
              <a:buFont typeface="Arial"/>
              <a:buNone/>
              <a:defRPr lang="en-US" sz="5400" b="0" i="1" kern="1200" cap="none" baseline="0" dirty="0" smtClean="0">
                <a:solidFill>
                  <a:schemeClr val="bg1"/>
                </a:solidFill>
                <a:latin typeface="Arial Black"/>
                <a:ea typeface="+mj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E6D9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E6D91"/>
              </a:buClr>
              <a:buFont typeface="Arial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sz="1800" b="1" i="0" dirty="0">
                <a:latin typeface="Arial" charset="0"/>
                <a:ea typeface="Arial" charset="0"/>
                <a:cs typeface="Arial" charset="0"/>
              </a:rPr>
              <a:t>Matt McLimans, Public Cloud Consultant Engineer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329F8-AA13-B841-88C2-8CC30BAF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04" y="4197316"/>
            <a:ext cx="2564296" cy="9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CLOUD SECURITY </a:t>
            </a:r>
          </a:p>
          <a:p>
            <a:pPr algn="ctr"/>
            <a:r>
              <a:rPr lang="en-US" sz="2600" dirty="0"/>
              <a:t>CUSTUMER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1410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B43B10-A84E-054D-82A8-301D0A06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A403D31-5A72-A548-B588-6FD504EDF3D7}"/>
              </a:ext>
            </a:extLst>
          </p:cNvPr>
          <p:cNvSpPr/>
          <p:nvPr/>
        </p:nvSpPr>
        <p:spPr bwMode="auto">
          <a:xfrm>
            <a:off x="1847825" y="3328277"/>
            <a:ext cx="4692620" cy="9398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67744" tIns="33895" rIns="67744" bIns="33895" anchor="ctr"/>
          <a:lstStyle/>
          <a:p>
            <a:pPr algn="ctr" defTabSz="338953">
              <a:defRPr/>
            </a:pPr>
            <a:endParaRPr lang="en-US" altLang="ja-JP" sz="1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  <a:sym typeface="Times New Roman" pitchFamily="18" charset="0"/>
            </a:endParaRPr>
          </a:p>
        </p:txBody>
      </p:sp>
      <p:sp>
        <p:nvSpPr>
          <p:cNvPr id="5" name="TextBox 30">
            <a:extLst>
              <a:ext uri="{FF2B5EF4-FFF2-40B4-BE49-F238E27FC236}">
                <a16:creationId xmlns:a16="http://schemas.microsoft.com/office/drawing/2014/main" id="{700D63A7-C206-ED4A-8026-FD1E88AAC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25" y="3322406"/>
            <a:ext cx="4666970" cy="3481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7744" tIns="33895" rIns="67744" bIns="33895">
            <a:spAutoFit/>
          </a:bodyPr>
          <a:lstStyle>
            <a:lvl1pPr defTabSz="338138" eaLnBrk="0" hangingPunct="0">
              <a:spcBef>
                <a:spcPts val="1600"/>
              </a:spcBef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defTabSz="338138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 sz="16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143000" indent="-228600" defTabSz="338138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600200" indent="-228600" defTabSz="338138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338138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3381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3381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3381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3381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solidFill>
                  <a:sysClr val="windowText" lastClr="000000"/>
                </a:solidFill>
              </a:rPr>
              <a:t>Cloud Infrastructure &amp; Services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F6D2D06-BC8B-0046-B5C2-2B047E26C483}"/>
              </a:ext>
            </a:extLst>
          </p:cNvPr>
          <p:cNvSpPr/>
          <p:nvPr/>
        </p:nvSpPr>
        <p:spPr bwMode="auto">
          <a:xfrm>
            <a:off x="1932876" y="3701965"/>
            <a:ext cx="1073254" cy="363041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7744" tIns="33895" rIns="67744" bIns="33895" anchor="ctr"/>
          <a:lstStyle/>
          <a:p>
            <a:pPr algn="ctr" defTabSz="338953">
              <a:defRPr/>
            </a:pPr>
            <a:r>
              <a:rPr lang="en-US" altLang="ja-JP" sz="1200" dirty="0">
                <a:solidFill>
                  <a:srgbClr val="1F497D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Times New Roman" pitchFamily="18" charset="0"/>
              </a:rPr>
              <a:t>Compute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E75907-D894-9646-8C75-D13CB85E1850}"/>
              </a:ext>
            </a:extLst>
          </p:cNvPr>
          <p:cNvSpPr/>
          <p:nvPr/>
        </p:nvSpPr>
        <p:spPr bwMode="auto">
          <a:xfrm>
            <a:off x="3091181" y="3696398"/>
            <a:ext cx="1117805" cy="365269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7744" tIns="33895" rIns="67744" bIns="33895" anchor="ctr"/>
          <a:lstStyle/>
          <a:p>
            <a:pPr algn="ctr" defTabSz="338953">
              <a:defRPr/>
            </a:pPr>
            <a:r>
              <a:rPr lang="en-US" altLang="ja-JP" sz="1200" dirty="0">
                <a:solidFill>
                  <a:srgbClr val="1F497D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Times New Roman" pitchFamily="18" charset="0"/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DFA92-B048-1B42-9C4C-F073A2BA50FB}"/>
              </a:ext>
            </a:extLst>
          </p:cNvPr>
          <p:cNvSpPr/>
          <p:nvPr/>
        </p:nvSpPr>
        <p:spPr bwMode="auto">
          <a:xfrm>
            <a:off x="4283235" y="3701965"/>
            <a:ext cx="1092155" cy="363041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7744" tIns="33895" rIns="67744" bIns="33895" anchor="ctr"/>
          <a:lstStyle/>
          <a:p>
            <a:pPr algn="ctr" defTabSz="338953">
              <a:defRPr/>
            </a:pPr>
            <a:r>
              <a:rPr lang="en-US" altLang="ja-JP" sz="1200" dirty="0">
                <a:solidFill>
                  <a:srgbClr val="1F497D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Times New Roman" pitchFamily="18" charset="0"/>
              </a:rPr>
              <a:t>Database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938E543-06BE-BC46-8198-6249AA04A8C1}"/>
              </a:ext>
            </a:extLst>
          </p:cNvPr>
          <p:cNvSpPr/>
          <p:nvPr/>
        </p:nvSpPr>
        <p:spPr bwMode="auto">
          <a:xfrm>
            <a:off x="5442891" y="3701965"/>
            <a:ext cx="1024654" cy="35970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7744" tIns="33895" rIns="67744" bIns="33895" anchor="ctr"/>
          <a:lstStyle/>
          <a:p>
            <a:pPr algn="ctr" defTabSz="338953">
              <a:defRPr/>
            </a:pPr>
            <a:r>
              <a:rPr lang="en-US" altLang="ja-JP" sz="1200" dirty="0">
                <a:solidFill>
                  <a:srgbClr val="1F497D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Times New Roman" pitchFamily="18" charset="0"/>
              </a:rPr>
              <a:t>Networking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191D459-8ADA-A94C-96CB-867DDDA2017F}"/>
              </a:ext>
            </a:extLst>
          </p:cNvPr>
          <p:cNvSpPr/>
          <p:nvPr/>
        </p:nvSpPr>
        <p:spPr bwMode="auto">
          <a:xfrm>
            <a:off x="1839725" y="2724828"/>
            <a:ext cx="1564658" cy="392828"/>
          </a:xfrm>
          <a:prstGeom prst="roundRect">
            <a:avLst/>
          </a:prstGeom>
          <a:solidFill>
            <a:srgbClr val="9BBB5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67744" tIns="33895" rIns="67744" bIns="33895" anchor="ctr"/>
          <a:lstStyle/>
          <a:p>
            <a:pPr algn="ctr" defTabSz="338953">
              <a:defRPr/>
            </a:pPr>
            <a:r>
              <a:rPr lang="en-US" altLang="ja-JP" sz="120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Times New Roman" pitchFamily="18" charset="0"/>
              </a:rPr>
              <a:t>Encryption Key Management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C28268F7-C0AE-2B46-A1BA-31B56D36294C}"/>
              </a:ext>
            </a:extLst>
          </p:cNvPr>
          <p:cNvSpPr/>
          <p:nvPr/>
        </p:nvSpPr>
        <p:spPr bwMode="auto">
          <a:xfrm>
            <a:off x="3520482" y="2724828"/>
            <a:ext cx="1348654" cy="392828"/>
          </a:xfrm>
          <a:prstGeom prst="roundRect">
            <a:avLst/>
          </a:prstGeom>
          <a:solidFill>
            <a:srgbClr val="9BBB5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67744" tIns="33895" rIns="67744" bIns="33895" anchor="ctr"/>
          <a:lstStyle/>
          <a:p>
            <a:pPr algn="ctr" defTabSz="338953">
              <a:defRPr/>
            </a:pPr>
            <a:r>
              <a:rPr lang="en-US" altLang="ja-JP" sz="120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Times New Roman" pitchFamily="18" charset="0"/>
              </a:rPr>
              <a:t>Client &amp; Server Encryption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29A557A5-3AAF-7141-B02E-6964B10B463D}"/>
              </a:ext>
            </a:extLst>
          </p:cNvPr>
          <p:cNvSpPr/>
          <p:nvPr/>
        </p:nvSpPr>
        <p:spPr bwMode="auto">
          <a:xfrm>
            <a:off x="4970389" y="2730876"/>
            <a:ext cx="1548456" cy="390118"/>
          </a:xfrm>
          <a:prstGeom prst="roundRect">
            <a:avLst/>
          </a:prstGeom>
          <a:solidFill>
            <a:srgbClr val="9BBB5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67744" tIns="33895" rIns="67744" bIns="33895" anchor="ctr"/>
          <a:lstStyle/>
          <a:p>
            <a:pPr algn="ctr" defTabSz="338953">
              <a:defRPr/>
            </a:pPr>
            <a:r>
              <a:rPr lang="en-US" altLang="ja-JP" sz="120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Times New Roman" pitchFamily="18" charset="0"/>
              </a:rPr>
              <a:t>Network Traffic Protection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0875A4B-5A5F-CB4B-BE1D-B7E1B5D5AC64}"/>
              </a:ext>
            </a:extLst>
          </p:cNvPr>
          <p:cNvSpPr/>
          <p:nvPr/>
        </p:nvSpPr>
        <p:spPr bwMode="auto">
          <a:xfrm>
            <a:off x="1823524" y="1863851"/>
            <a:ext cx="4691271" cy="380859"/>
          </a:xfrm>
          <a:prstGeom prst="roundRect">
            <a:avLst/>
          </a:prstGeom>
          <a:solidFill>
            <a:srgbClr val="9BBB5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7744" tIns="33895" rIns="67744" bIns="33895" anchor="ctr"/>
          <a:lstStyle/>
          <a:p>
            <a:pPr algn="ctr" defTabSz="338953">
              <a:defRPr/>
            </a:pPr>
            <a:r>
              <a:rPr lang="en-US" altLang="ja-JP" sz="1200" dirty="0">
                <a:solidFill>
                  <a:srgbClr val="00000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  <a:sym typeface="Times New Roman" pitchFamily="18" charset="0"/>
              </a:rPr>
              <a:t>Platform, Applications, Identity &amp; Access Management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A9E80BF8-E5CF-7F48-BAE2-8B92EBEF7C27}"/>
              </a:ext>
            </a:extLst>
          </p:cNvPr>
          <p:cNvSpPr/>
          <p:nvPr/>
        </p:nvSpPr>
        <p:spPr bwMode="auto">
          <a:xfrm>
            <a:off x="1837024" y="2310412"/>
            <a:ext cx="4691271" cy="349679"/>
          </a:xfrm>
          <a:prstGeom prst="roundRect">
            <a:avLst/>
          </a:prstGeom>
          <a:solidFill>
            <a:srgbClr val="9BBB5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7744" tIns="33895" rIns="67744" bIns="33895" anchor="ctr"/>
          <a:lstStyle/>
          <a:p>
            <a:pPr algn="ctr" defTabSz="338953">
              <a:defRPr/>
            </a:pPr>
            <a:r>
              <a:rPr lang="en-US" altLang="ja-JP" sz="120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Times New Roman" pitchFamily="18" charset="0"/>
              </a:rPr>
              <a:t>Operating System, Network &amp; Firewall Configuration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6AECCE4-3A36-5A40-9747-7E26BE76745F}"/>
              </a:ext>
            </a:extLst>
          </p:cNvPr>
          <p:cNvSpPr/>
          <p:nvPr/>
        </p:nvSpPr>
        <p:spPr bwMode="auto">
          <a:xfrm>
            <a:off x="1823524" y="1418401"/>
            <a:ext cx="4691271" cy="381973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744" tIns="33895" rIns="67744" bIns="33895" anchor="ctr"/>
          <a:lstStyle/>
          <a:p>
            <a:pPr algn="ctr" defTabSz="338953">
              <a:defRPr/>
            </a:pPr>
            <a:r>
              <a:rPr lang="en-US" altLang="ja-JP" sz="1600" dirty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sym typeface="Times New Roman" pitchFamily="18" charset="0"/>
              </a:rPr>
              <a:t>Customer content</a:t>
            </a:r>
            <a:endParaRPr lang="en-US" altLang="ja-JP" sz="1200" dirty="0">
              <a:solidFill>
                <a:schemeClr val="bg1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  <a:sym typeface="Times New Roman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E97855-F4D4-204A-9648-5EA993F970BD}"/>
              </a:ext>
            </a:extLst>
          </p:cNvPr>
          <p:cNvCxnSpPr/>
          <p:nvPr/>
        </p:nvCxnSpPr>
        <p:spPr bwMode="auto">
          <a:xfrm>
            <a:off x="1006207" y="3221679"/>
            <a:ext cx="6492240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59EA440-A9EB-3649-AC32-B60F43BDD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3" y="1746970"/>
            <a:ext cx="565150" cy="565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804681-2251-6C4D-84EB-C998FD5AA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3" y="1954370"/>
            <a:ext cx="565150" cy="565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0DDED2-EEF0-B04D-9BC1-61A897253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23" y="1958061"/>
            <a:ext cx="565150" cy="565150"/>
          </a:xfrm>
          <a:prstGeom prst="rect">
            <a:avLst/>
          </a:prstGeom>
        </p:spPr>
      </p:pic>
      <p:sp>
        <p:nvSpPr>
          <p:cNvPr id="20" name="TextBox 52">
            <a:extLst>
              <a:ext uri="{FF2B5EF4-FFF2-40B4-BE49-F238E27FC236}">
                <a16:creationId xmlns:a16="http://schemas.microsoft.com/office/drawing/2014/main" id="{874E0709-BDCD-3C4B-813A-CBDE70016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1711" y="1746970"/>
            <a:ext cx="2333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600"/>
              </a:spcBef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 sz="16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Calibri" pitchFamily="34" charset="0"/>
              </a:rPr>
              <a:t>Customers are responsible for their security </a:t>
            </a:r>
            <a:r>
              <a:rPr lang="en-US" altLang="en-US" b="1" dirty="0">
                <a:solidFill>
                  <a:schemeClr val="tx1"/>
                </a:solidFill>
                <a:latin typeface="Calibri" pitchFamily="34" charset="0"/>
              </a:rPr>
              <a:t>IN</a:t>
            </a:r>
            <a:r>
              <a:rPr lang="en-US" altLang="en-US" dirty="0">
                <a:solidFill>
                  <a:schemeClr val="tx1"/>
                </a:solidFill>
                <a:latin typeface="Calibri" pitchFamily="34" charset="0"/>
              </a:rPr>
              <a:t> the cloud</a:t>
            </a:r>
          </a:p>
        </p:txBody>
      </p:sp>
      <p:sp>
        <p:nvSpPr>
          <p:cNvPr id="21" name="TextBox 53">
            <a:extLst>
              <a:ext uri="{FF2B5EF4-FFF2-40B4-BE49-F238E27FC236}">
                <a16:creationId xmlns:a16="http://schemas.microsoft.com/office/drawing/2014/main" id="{747D6617-0839-6249-85FF-5C30D04D1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1711" y="3454217"/>
            <a:ext cx="22580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600"/>
              </a:spcBef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 sz="16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6989"/>
              </a:buClr>
              <a:buFont typeface="Wingdings" pitchFamily="2" charset="2"/>
              <a:buChar char="§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Calibri" pitchFamily="34" charset="0"/>
              </a:rPr>
              <a:t>Azure looks after security </a:t>
            </a:r>
            <a:r>
              <a:rPr lang="en-US" altLang="en-US" b="1" dirty="0">
                <a:solidFill>
                  <a:schemeClr val="tx1"/>
                </a:solidFill>
                <a:latin typeface="Calibri" pitchFamily="34" charset="0"/>
              </a:rPr>
              <a:t>OF </a:t>
            </a:r>
            <a:r>
              <a:rPr lang="en-US" altLang="en-US" dirty="0">
                <a:solidFill>
                  <a:schemeClr val="tx1"/>
                </a:solidFill>
                <a:latin typeface="Calibri" pitchFamily="34" charset="0"/>
              </a:rPr>
              <a:t>the cloud</a:t>
            </a:r>
          </a:p>
        </p:txBody>
      </p:sp>
    </p:spTree>
    <p:extLst>
      <p:ext uri="{BB962C8B-B14F-4D97-AF65-F5344CB8AC3E}">
        <p14:creationId xmlns:p14="http://schemas.microsoft.com/office/powerpoint/2010/main" val="3189252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A3E803-871E-9148-B5DF-75D929B9172A}"/>
              </a:ext>
            </a:extLst>
          </p:cNvPr>
          <p:cNvSpPr/>
          <p:nvPr/>
        </p:nvSpPr>
        <p:spPr>
          <a:xfrm>
            <a:off x="83585" y="4503764"/>
            <a:ext cx="870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87825"/>
            <a:r>
              <a:rPr lang="en-US" sz="1400" dirty="0">
                <a:latin typeface="Calibri"/>
              </a:rPr>
              <a:t>“A Public Cloud Risk Model: Accepting Cloud Risk Is OK, Ignoring Cloud Risk Is Tragic,” Gartner, November 2, 2016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00FAEA-DD90-5344-9731-E1899FB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05981"/>
            <a:ext cx="8518462" cy="304560"/>
          </a:xfrm>
        </p:spPr>
        <p:txBody>
          <a:bodyPr>
            <a:noAutofit/>
          </a:bodyPr>
          <a:lstStyle/>
          <a:p>
            <a:r>
              <a:rPr lang="en-US" sz="2700" dirty="0"/>
              <a:t>TRIVIA QUESTION!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2A0911-0158-2E4B-A6DD-FADBD2577C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5" y="3205332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3EBAD8-732B-364C-ADEA-D062308B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3" y="3205332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73AD-7FEB-BD4C-BE9F-13BF5F822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9" y="1200154"/>
            <a:ext cx="2873835" cy="1757649"/>
          </a:xfrm>
          <a:prstGeom prst="rect">
            <a:avLst/>
          </a:prstGeom>
          <a:effectLst>
            <a:innerShdw blurRad="63500" dist="2540000" dir="17640000">
              <a:schemeClr val="accent1">
                <a:alpha val="50000"/>
              </a:schemeClr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DC1822-6038-E040-9D1B-72F4443F0F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40" y="3205332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A9EB6B-04EB-6B44-8582-559AAD0A25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7" y="3205332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1ADCB7-DFB0-6D4A-9D8A-DFB4CA24AE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09" y="3205332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5D290C-34B9-244E-B222-17FF14D1F4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46" y="3205332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BDDAB0-E6C7-2548-8EA4-796839C68D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27" y="3205332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61A26D-BA93-3C48-AD35-D4AC878112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64" y="3205332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B1B43D-518E-0D4E-AB57-7AB838DD2D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19" y="3205332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06DA5B-808C-E64A-8F98-0D4A5558F4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56" y="3205332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9BE3FE-24DA-B249-BE4A-8875AD8EFC1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5" y="3684490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0659CC-70C0-F646-9D91-28C3755860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3" y="3684490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FEBBFE-665A-1341-B027-F4A5F5C8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40" y="3684490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6F5E89-7E5A-4B40-891E-01CF018B84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7" y="3684490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C4492B-C2DA-B343-BD6D-BEB7934DB6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09" y="3684490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75C9E2-9944-9B42-B724-2C0871EAC8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46" y="3684490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49F02F-3D6D-DD43-A80B-2F4EE0683F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27" y="3684490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521F6A-376B-4145-B82A-3F1F54BC5B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64" y="3684490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1D2D8F-883B-2142-A3F2-2F134E40C7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19" y="3684490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3">
                <a:alpha val="92000"/>
              </a:schemeClr>
            </a:inn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1476E59-7F5B-864B-ACE0-3C3A0E1729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56" y="3684490"/>
            <a:ext cx="273638" cy="385763"/>
          </a:xfrm>
          <a:prstGeom prst="rect">
            <a:avLst/>
          </a:prstGeom>
          <a:effectLst>
            <a:innerShdw blurRad="63500" dist="50800" dir="13500000">
              <a:schemeClr val="accent6">
                <a:alpha val="92000"/>
              </a:scheme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57DEC-3BF6-BE4C-B4C7-50E8FB73EF58}"/>
              </a:ext>
            </a:extLst>
          </p:cNvPr>
          <p:cNvSpPr txBox="1"/>
          <p:nvPr/>
        </p:nvSpPr>
        <p:spPr>
          <a:xfrm>
            <a:off x="5288472" y="1205874"/>
            <a:ext cx="3032608" cy="208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7825"/>
            <a:r>
              <a:rPr lang="en-US" sz="12938" dirty="0">
                <a:solidFill>
                  <a:srgbClr val="F8C029"/>
                </a:solidFill>
                <a:latin typeface="Calibri"/>
              </a:rPr>
              <a:t>95%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3B004-81D7-E34B-96D4-5AC604C53D17}"/>
              </a:ext>
            </a:extLst>
          </p:cNvPr>
          <p:cNvSpPr txBox="1"/>
          <p:nvPr/>
        </p:nvSpPr>
        <p:spPr>
          <a:xfrm>
            <a:off x="5342066" y="1070979"/>
            <a:ext cx="21601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7825"/>
            <a:r>
              <a:rPr lang="en-US" sz="2700" b="1" dirty="0">
                <a:latin typeface="Calibri"/>
              </a:rPr>
              <a:t>Through 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052621-8CCE-A243-AEEA-5B4A89A90852}"/>
              </a:ext>
            </a:extLst>
          </p:cNvPr>
          <p:cNvSpPr txBox="1"/>
          <p:nvPr/>
        </p:nvSpPr>
        <p:spPr>
          <a:xfrm>
            <a:off x="5342067" y="2957803"/>
            <a:ext cx="310284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7825"/>
            <a:r>
              <a:rPr lang="en-US" sz="2700" b="1" dirty="0">
                <a:latin typeface="Calibri"/>
              </a:rPr>
              <a:t>Of cloud security </a:t>
            </a:r>
          </a:p>
          <a:p>
            <a:pPr defTabSz="587825"/>
            <a:r>
              <a:rPr lang="en-US" sz="2700" b="1" dirty="0">
                <a:latin typeface="Calibri"/>
              </a:rPr>
              <a:t>failures will be the customer fault </a:t>
            </a:r>
          </a:p>
        </p:txBody>
      </p:sp>
    </p:spTree>
    <p:extLst>
      <p:ext uri="{BB962C8B-B14F-4D97-AF65-F5344CB8AC3E}">
        <p14:creationId xmlns:p14="http://schemas.microsoft.com/office/powerpoint/2010/main" val="316168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10071-FE60-9540-B76A-86C5C818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4286-7533-EE42-97A4-CEB8D6639D11}" type="slidenum">
              <a:rPr lang="en-US" smtClean="0"/>
              <a:pPr/>
              <a:t>13</a:t>
            </a:fld>
            <a:r>
              <a:rPr lang="en-US"/>
              <a:t>  |  © 2015, Palo Alto Networks. Confidential and Proprietary.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C58EB8-3AFF-3C4C-A00F-BBABB2A0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PUBLIC CLOUD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0FAA7A-865E-F44A-BA76-6E3F5CDDB4F8}"/>
              </a:ext>
            </a:extLst>
          </p:cNvPr>
          <p:cNvSpPr txBox="1"/>
          <p:nvPr/>
        </p:nvSpPr>
        <p:spPr>
          <a:xfrm>
            <a:off x="691445" y="1752966"/>
            <a:ext cx="169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itchFamily="34" charset="0"/>
              </a:rPr>
              <a:t>Security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01C82-DB74-EE48-9315-FECE2BF680EE}"/>
              </a:ext>
            </a:extLst>
          </p:cNvPr>
          <p:cNvSpPr txBox="1"/>
          <p:nvPr/>
        </p:nvSpPr>
        <p:spPr>
          <a:xfrm>
            <a:off x="4374598" y="1337468"/>
            <a:ext cx="34039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Port filtering and ACLs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No application visibility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No threat prevention 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Cannot see/control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No data exfiltration protection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E32AF-EFDF-B04E-9B93-7547282BC265}"/>
              </a:ext>
            </a:extLst>
          </p:cNvPr>
          <p:cNvSpPr txBox="1"/>
          <p:nvPr/>
        </p:nvSpPr>
        <p:spPr>
          <a:xfrm>
            <a:off x="691445" y="3581232"/>
            <a:ext cx="31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Arial" pitchFamily="34" charset="0"/>
              </a:rPr>
              <a:t>Web Application Firewall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C4150-3046-AE4A-B61E-E447A76AE949}"/>
              </a:ext>
            </a:extLst>
          </p:cNvPr>
          <p:cNvSpPr txBox="1"/>
          <p:nvPr/>
        </p:nvSpPr>
        <p:spPr>
          <a:xfrm>
            <a:off x="4374598" y="3033926"/>
            <a:ext cx="440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HTTP/Web apps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Customized for every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No application visibility across other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Limited threat prevention 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No data exfiltration protection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8B8B9334-1632-D94F-A44C-B890342E551B}"/>
              </a:ext>
            </a:extLst>
          </p:cNvPr>
          <p:cNvSpPr/>
          <p:nvPr/>
        </p:nvSpPr>
        <p:spPr>
          <a:xfrm flipH="1">
            <a:off x="4296443" y="1343271"/>
            <a:ext cx="118820" cy="1371585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9A4006-0CF1-B342-8DAC-C740DA9D5E93}"/>
              </a:ext>
            </a:extLst>
          </p:cNvPr>
          <p:cNvCxnSpPr>
            <a:cxnSpLocks/>
          </p:cNvCxnSpPr>
          <p:nvPr/>
        </p:nvCxnSpPr>
        <p:spPr>
          <a:xfrm>
            <a:off x="2659550" y="1937632"/>
            <a:ext cx="1645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44D5F895-1378-6449-90FA-5FD201299F5C}"/>
              </a:ext>
            </a:extLst>
          </p:cNvPr>
          <p:cNvSpPr/>
          <p:nvPr/>
        </p:nvSpPr>
        <p:spPr>
          <a:xfrm flipH="1">
            <a:off x="4291482" y="3101206"/>
            <a:ext cx="118820" cy="137160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11BC92-1656-FB46-A1BA-9851AA9E8BF5}"/>
              </a:ext>
            </a:extLst>
          </p:cNvPr>
          <p:cNvCxnSpPr>
            <a:cxnSpLocks/>
          </p:cNvCxnSpPr>
          <p:nvPr/>
        </p:nvCxnSpPr>
        <p:spPr>
          <a:xfrm>
            <a:off x="3557703" y="3769708"/>
            <a:ext cx="7315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93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47892" y="2100941"/>
            <a:ext cx="2010710" cy="1773887"/>
          </a:xfrm>
          <a:prstGeom prst="rect">
            <a:avLst/>
          </a:prstGeom>
          <a:solidFill>
            <a:srgbClr val="E468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91434" rIns="45717" bIns="390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All applications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All users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All content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Encrypted traffic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SaaS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Public cloud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10176" y="2100941"/>
            <a:ext cx="2010710" cy="177389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91434" rIns="45717" bIns="390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Exploits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Malware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Command &amp; control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Malicious websites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Bad domains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Stolen credentials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25050" y="2100941"/>
            <a:ext cx="2010710" cy="1773889"/>
          </a:xfrm>
          <a:prstGeom prst="rect">
            <a:avLst/>
          </a:prstGeom>
          <a:solidFill>
            <a:srgbClr val="8ACD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91434" rIns="45717" bIns="390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Enable business apps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Block “bad” apps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Limit app functions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Limit file types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Block websites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78439" y="2100939"/>
            <a:ext cx="2010710" cy="1773888"/>
          </a:xfrm>
          <a:prstGeom prst="rect">
            <a:avLst/>
          </a:prstGeom>
          <a:solidFill>
            <a:srgbClr val="87B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91434" rIns="45717" bIns="390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Dynamic analysis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Static analysis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Attack techniques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Anomaly detection</a:t>
            </a:r>
          </a:p>
          <a:p>
            <a:pPr marL="171438" indent="-171438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Lato Light" charset="0"/>
                <a:cs typeface="Arial" panose="020B0604020202020204" pitchFamily="34" charset="0"/>
              </a:rPr>
              <a:t>Analytics</a:t>
            </a:r>
          </a:p>
        </p:txBody>
      </p:sp>
      <p:cxnSp>
        <p:nvCxnSpPr>
          <p:cNvPr id="9" name="Straight Arrow Connector 8"/>
          <p:cNvCxnSpPr>
            <a:cxnSpLocks/>
            <a:stCxn id="17" idx="1"/>
            <a:endCxn id="16" idx="3"/>
          </p:cNvCxnSpPr>
          <p:nvPr/>
        </p:nvCxnSpPr>
        <p:spPr>
          <a:xfrm flipH="1" flipV="1">
            <a:off x="2443187" y="2260577"/>
            <a:ext cx="2195451" cy="247765"/>
          </a:xfrm>
          <a:prstGeom prst="straightConnector1">
            <a:avLst/>
          </a:prstGeom>
          <a:ln w="9525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17" idx="1"/>
            <a:endCxn id="15" idx="3"/>
          </p:cNvCxnSpPr>
          <p:nvPr/>
        </p:nvCxnSpPr>
        <p:spPr>
          <a:xfrm flipH="1">
            <a:off x="2460616" y="2508339"/>
            <a:ext cx="2178020" cy="491427"/>
          </a:xfrm>
          <a:prstGeom prst="straightConnector1">
            <a:avLst/>
          </a:prstGeom>
          <a:ln w="9525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17" idx="1"/>
          </p:cNvCxnSpPr>
          <p:nvPr/>
        </p:nvCxnSpPr>
        <p:spPr>
          <a:xfrm flipH="1">
            <a:off x="2489074" y="2508342"/>
            <a:ext cx="2149562" cy="891973"/>
          </a:xfrm>
          <a:prstGeom prst="straightConnector1">
            <a:avLst/>
          </a:prstGeom>
          <a:ln w="9525"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85248" y="3378536"/>
            <a:ext cx="1982252" cy="1797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  <a:alpha val="45000"/>
            </a:schemeClr>
          </a:solidFill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364" y="2909916"/>
            <a:ext cx="1982252" cy="1797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  <a:alpha val="45000"/>
            </a:schemeClr>
          </a:solidFill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0933" y="2170724"/>
            <a:ext cx="1982252" cy="1797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  <a:alpha val="45000"/>
            </a:schemeClr>
          </a:solidFill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638637" y="2418489"/>
            <a:ext cx="1982252" cy="1797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50000"/>
            </a:schemeClr>
          </a:solidFill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itle 51">
            <a:extLst>
              <a:ext uri="{FF2B5EF4-FFF2-40B4-BE49-F238E27FC236}">
                <a16:creationId xmlns:a16="http://schemas.microsoft.com/office/drawing/2014/main" id="{4FFD2E1B-A9F4-4B56-8DF2-4F05AA00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Prevention Philosophy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A1FADC-B838-49E5-9FBB-95B4CDBC967A}"/>
              </a:ext>
            </a:extLst>
          </p:cNvPr>
          <p:cNvGrpSpPr/>
          <p:nvPr/>
        </p:nvGrpSpPr>
        <p:grpSpPr>
          <a:xfrm>
            <a:off x="447685" y="1288608"/>
            <a:ext cx="8559757" cy="695597"/>
            <a:chOff x="208889" y="1789674"/>
            <a:chExt cx="8608359" cy="591539"/>
          </a:xfrm>
        </p:grpSpPr>
        <p:sp>
          <p:nvSpPr>
            <p:cNvPr id="38" name="Pentagon 36">
              <a:extLst>
                <a:ext uri="{FF2B5EF4-FFF2-40B4-BE49-F238E27FC236}">
                  <a16:creationId xmlns:a16="http://schemas.microsoft.com/office/drawing/2014/main" id="{A634E0F1-011C-4F34-8427-DE2E8A7A88F2}"/>
                </a:ext>
              </a:extLst>
            </p:cNvPr>
            <p:cNvSpPr/>
            <p:nvPr/>
          </p:nvSpPr>
          <p:spPr>
            <a:xfrm>
              <a:off x="208889" y="1789674"/>
              <a:ext cx="2332957" cy="587804"/>
            </a:xfrm>
            <a:prstGeom prst="homePlate">
              <a:avLst/>
            </a:prstGeom>
            <a:solidFill>
              <a:srgbClr val="E4680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Complete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visibility</a:t>
              </a:r>
            </a:p>
          </p:txBody>
        </p:sp>
        <p:sp>
          <p:nvSpPr>
            <p:cNvPr id="39" name="Chevron 37">
              <a:extLst>
                <a:ext uri="{FF2B5EF4-FFF2-40B4-BE49-F238E27FC236}">
                  <a16:creationId xmlns:a16="http://schemas.microsoft.com/office/drawing/2014/main" id="{8711CC57-AC7E-47B7-847E-4EB49B260162}"/>
                </a:ext>
              </a:extLst>
            </p:cNvPr>
            <p:cNvSpPr/>
            <p:nvPr/>
          </p:nvSpPr>
          <p:spPr>
            <a:xfrm>
              <a:off x="2300690" y="1793409"/>
              <a:ext cx="2332957" cy="587804"/>
            </a:xfrm>
            <a:prstGeom prst="chevron">
              <a:avLst/>
            </a:prstGeom>
            <a:solidFill>
              <a:srgbClr val="8ACD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Reduce attack surface area</a:t>
              </a:r>
            </a:p>
          </p:txBody>
        </p:sp>
        <p:sp>
          <p:nvSpPr>
            <p:cNvPr id="40" name="Chevron 38">
              <a:extLst>
                <a:ext uri="{FF2B5EF4-FFF2-40B4-BE49-F238E27FC236}">
                  <a16:creationId xmlns:a16="http://schemas.microsoft.com/office/drawing/2014/main" id="{9EA92321-9288-496B-A29A-28BD4FEAF0E0}"/>
                </a:ext>
              </a:extLst>
            </p:cNvPr>
            <p:cNvSpPr/>
            <p:nvPr/>
          </p:nvSpPr>
          <p:spPr>
            <a:xfrm>
              <a:off x="4392491" y="1793409"/>
              <a:ext cx="2332957" cy="587804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Prevent all known threats</a:t>
              </a:r>
            </a:p>
          </p:txBody>
        </p:sp>
        <p:sp>
          <p:nvSpPr>
            <p:cNvPr id="41" name="Chevron 38">
              <a:extLst>
                <a:ext uri="{FF2B5EF4-FFF2-40B4-BE49-F238E27FC236}">
                  <a16:creationId xmlns:a16="http://schemas.microsoft.com/office/drawing/2014/main" id="{122428DB-89E6-4ED8-9CC8-59CADDE1BE0E}"/>
                </a:ext>
              </a:extLst>
            </p:cNvPr>
            <p:cNvSpPr/>
            <p:nvPr/>
          </p:nvSpPr>
          <p:spPr>
            <a:xfrm>
              <a:off x="6484291" y="1793409"/>
              <a:ext cx="2332957" cy="587804"/>
            </a:xfrm>
            <a:prstGeom prst="chevron">
              <a:avLst/>
            </a:prstGeom>
            <a:solidFill>
              <a:srgbClr val="87B82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Prevent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threats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6541A-EB86-E842-BC77-799364E92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4286-7533-EE42-97A4-CEB8D6639D11}" type="slidenum">
              <a:rPr lang="en-US" smtClean="0"/>
              <a:pPr/>
              <a:t>14</a:t>
            </a:fld>
            <a:r>
              <a:rPr lang="en-US"/>
              <a:t>  |  © 2015, Palo Alto Networks. Confidential and Proprietary.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/>
          <p:cNvSpPr>
            <a:spLocks/>
          </p:cNvSpPr>
          <p:nvPr/>
        </p:nvSpPr>
        <p:spPr bwMode="auto">
          <a:xfrm>
            <a:off x="1698781" y="1266033"/>
            <a:ext cx="5619750" cy="23701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14200" b="1" dirty="0">
                <a:solidFill>
                  <a:srgbClr val="D4E0E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INOT"/>
                <a:ea typeface="DINOT" charset="0"/>
                <a:cs typeface="DINOT" charset="0"/>
                <a:sym typeface="DINOT" charset="0"/>
              </a:rPr>
              <a:t>344 KB</a:t>
            </a:r>
            <a:endParaRPr lang="en-US" altLang="en-US" dirty="0">
              <a:latin typeface="DINO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07028" y="832645"/>
            <a:ext cx="8017700" cy="941386"/>
            <a:chOff x="807028" y="832645"/>
            <a:chExt cx="8017700" cy="941386"/>
          </a:xfrm>
        </p:grpSpPr>
        <p:sp>
          <p:nvSpPr>
            <p:cNvPr id="11268" name="AutoShape 4"/>
            <p:cNvSpPr>
              <a:spLocks/>
            </p:cNvSpPr>
            <p:nvPr/>
          </p:nvSpPr>
          <p:spPr bwMode="auto">
            <a:xfrm>
              <a:off x="807028" y="832645"/>
              <a:ext cx="1046911" cy="9413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buClrTx/>
              </a:pPr>
              <a:r>
                <a:rPr lang="en-US" altLang="en-US" sz="2400" dirty="0">
                  <a:solidFill>
                    <a:srgbClr val="495C68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PDF</a:t>
              </a:r>
            </a:p>
            <a:p>
              <a:pPr algn="ctr">
                <a:lnSpc>
                  <a:spcPct val="90000"/>
                </a:lnSpc>
                <a:buClrTx/>
              </a:pPr>
              <a:r>
                <a:rPr lang="en-US" altLang="en-US" sz="1400" dirty="0">
                  <a:solidFill>
                    <a:srgbClr val="71818A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file type</a:t>
              </a:r>
              <a:endParaRPr lang="en-US" altLang="en-US" sz="1200" dirty="0">
                <a:latin typeface="DINOT"/>
              </a:endParaRPr>
            </a:p>
          </p:txBody>
        </p:sp>
        <p:sp>
          <p:nvSpPr>
            <p:cNvPr id="11269" name="AutoShape 5"/>
            <p:cNvSpPr>
              <a:spLocks/>
            </p:cNvSpPr>
            <p:nvPr/>
          </p:nvSpPr>
          <p:spPr bwMode="auto">
            <a:xfrm>
              <a:off x="6104589" y="832645"/>
              <a:ext cx="2720139" cy="9413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buClrTx/>
              </a:pPr>
              <a:r>
                <a:rPr lang="en-US" altLang="en-US" sz="2400" dirty="0">
                  <a:solidFill>
                    <a:srgbClr val="495C68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roadmap.pdf</a:t>
              </a:r>
            </a:p>
            <a:p>
              <a:pPr algn="ctr">
                <a:lnSpc>
                  <a:spcPct val="90000"/>
                </a:lnSpc>
                <a:buClrTx/>
              </a:pPr>
              <a:r>
                <a:rPr lang="en-US" altLang="en-US" sz="1400" dirty="0">
                  <a:solidFill>
                    <a:srgbClr val="71818A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file name</a:t>
              </a:r>
              <a:endParaRPr lang="en-US" altLang="en-US" sz="1200" dirty="0">
                <a:latin typeface="DINOT"/>
              </a:endParaRPr>
            </a:p>
          </p:txBody>
        </p:sp>
      </p:grpSp>
      <p:sp>
        <p:nvSpPr>
          <p:cNvPr id="11270" name="AutoShape 6"/>
          <p:cNvSpPr>
            <a:spLocks/>
          </p:cNvSpPr>
          <p:nvPr/>
        </p:nvSpPr>
        <p:spPr bwMode="auto">
          <a:xfrm>
            <a:off x="158908" y="2830817"/>
            <a:ext cx="2343150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 err="1">
                <a:solidFill>
                  <a:srgbClr val="495C68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msmith</a:t>
            </a:r>
            <a:endParaRPr lang="en-US" altLang="en-US" sz="2400" dirty="0">
              <a:solidFill>
                <a:srgbClr val="495C68"/>
              </a:solidFill>
              <a:latin typeface="DINOT"/>
              <a:ea typeface="DINOT" charset="0"/>
              <a:cs typeface="DINOT" charset="0"/>
              <a:sym typeface="DINOT" charset="0"/>
            </a:endParaRP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user</a:t>
            </a:r>
            <a:endParaRPr lang="en-US" altLang="en-US" sz="1200" dirty="0">
              <a:latin typeface="DINOT"/>
            </a:endParaRPr>
          </a:p>
        </p:txBody>
      </p:sp>
      <p:sp>
        <p:nvSpPr>
          <p:cNvPr id="11271" name="AutoShape 7"/>
          <p:cNvSpPr>
            <a:spLocks/>
          </p:cNvSpPr>
          <p:nvPr/>
        </p:nvSpPr>
        <p:spPr bwMode="auto">
          <a:xfrm>
            <a:off x="185896" y="1920876"/>
            <a:ext cx="2289175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>
                <a:solidFill>
                  <a:srgbClr val="495C68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engineering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group</a:t>
            </a:r>
            <a:endParaRPr lang="en-US" altLang="en-US" sz="1200" dirty="0">
              <a:latin typeface="DINOT"/>
            </a:endParaRPr>
          </a:p>
        </p:txBody>
      </p:sp>
      <p:sp>
        <p:nvSpPr>
          <p:cNvPr id="11272" name="AutoShape 8"/>
          <p:cNvSpPr>
            <a:spLocks/>
          </p:cNvSpPr>
          <p:nvPr/>
        </p:nvSpPr>
        <p:spPr bwMode="auto">
          <a:xfrm>
            <a:off x="6412939" y="2830817"/>
            <a:ext cx="2103438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 err="1">
                <a:solidFill>
                  <a:srgbClr val="495C68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canada</a:t>
            </a:r>
            <a:endParaRPr lang="en-US" altLang="en-US" sz="2400" dirty="0">
              <a:solidFill>
                <a:srgbClr val="495C68"/>
              </a:solidFill>
              <a:latin typeface="DINOT"/>
              <a:ea typeface="DINOT" charset="0"/>
              <a:cs typeface="DINOT" charset="0"/>
              <a:sym typeface="DINOT" charset="0"/>
            </a:endParaRP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destination country</a:t>
            </a:r>
            <a:endParaRPr lang="en-US" altLang="en-US" sz="1200" dirty="0">
              <a:latin typeface="DINO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7881" y="3870326"/>
            <a:ext cx="8462104" cy="942974"/>
            <a:chOff x="107881" y="3870326"/>
            <a:chExt cx="8462104" cy="942974"/>
          </a:xfrm>
        </p:grpSpPr>
        <p:sp>
          <p:nvSpPr>
            <p:cNvPr id="11274" name="AutoShape 10"/>
            <p:cNvSpPr>
              <a:spLocks/>
            </p:cNvSpPr>
            <p:nvPr/>
          </p:nvSpPr>
          <p:spPr bwMode="auto">
            <a:xfrm>
              <a:off x="107881" y="3870326"/>
              <a:ext cx="2445205" cy="94297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buClrTx/>
              </a:pPr>
              <a:r>
                <a:rPr lang="en-US" altLang="en-US" sz="2400" dirty="0">
                  <a:solidFill>
                    <a:srgbClr val="495C68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172.16.1.10</a:t>
              </a:r>
            </a:p>
            <a:p>
              <a:pPr algn="ctr">
                <a:lnSpc>
                  <a:spcPct val="90000"/>
                </a:lnSpc>
                <a:buClrTx/>
              </a:pPr>
              <a:r>
                <a:rPr lang="en-US" altLang="en-US" sz="1400" dirty="0">
                  <a:solidFill>
                    <a:srgbClr val="71818A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source IP</a:t>
              </a:r>
              <a:endParaRPr lang="en-US" altLang="en-US" sz="1200" dirty="0">
                <a:latin typeface="DINOT"/>
              </a:endParaRPr>
            </a:p>
          </p:txBody>
        </p:sp>
        <p:sp>
          <p:nvSpPr>
            <p:cNvPr id="11275" name="AutoShape 11"/>
            <p:cNvSpPr>
              <a:spLocks/>
            </p:cNvSpPr>
            <p:nvPr/>
          </p:nvSpPr>
          <p:spPr bwMode="auto">
            <a:xfrm>
              <a:off x="6359332" y="3870326"/>
              <a:ext cx="2210653" cy="94297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buClrTx/>
              </a:pPr>
              <a:r>
                <a:rPr lang="en-US" altLang="en-US" sz="2400" dirty="0">
                  <a:solidFill>
                    <a:srgbClr val="495C68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64.81.2.23</a:t>
              </a:r>
            </a:p>
            <a:p>
              <a:pPr algn="ctr">
                <a:lnSpc>
                  <a:spcPct val="90000"/>
                </a:lnSpc>
                <a:buClrTx/>
              </a:pPr>
              <a:r>
                <a:rPr lang="en-US" altLang="en-US" sz="1400" dirty="0">
                  <a:solidFill>
                    <a:srgbClr val="71818A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destination IP</a:t>
              </a:r>
              <a:endParaRPr lang="en-US" altLang="en-US" sz="1200" dirty="0">
                <a:latin typeface="DINOT"/>
              </a:endParaRPr>
            </a:p>
          </p:txBody>
        </p:sp>
        <p:sp>
          <p:nvSpPr>
            <p:cNvPr id="11276" name="AutoShape 12"/>
            <p:cNvSpPr>
              <a:spLocks/>
            </p:cNvSpPr>
            <p:nvPr/>
          </p:nvSpPr>
          <p:spPr bwMode="auto">
            <a:xfrm>
              <a:off x="3389614" y="3870326"/>
              <a:ext cx="1877340" cy="94297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buClrTx/>
              </a:pPr>
              <a:r>
                <a:rPr lang="en-US" altLang="en-US" sz="2400">
                  <a:solidFill>
                    <a:srgbClr val="495C68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TCP/443</a:t>
              </a:r>
            </a:p>
            <a:p>
              <a:pPr algn="ctr">
                <a:lnSpc>
                  <a:spcPct val="90000"/>
                </a:lnSpc>
                <a:buClrTx/>
              </a:pPr>
              <a:r>
                <a:rPr lang="en-US" altLang="en-US" sz="1400">
                  <a:solidFill>
                    <a:srgbClr val="71818A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destination port</a:t>
              </a:r>
              <a:endParaRPr lang="en-US" altLang="en-US" sz="1200">
                <a:latin typeface="DINOT"/>
              </a:endParaRPr>
            </a:p>
          </p:txBody>
        </p:sp>
      </p:grpSp>
      <p:sp>
        <p:nvSpPr>
          <p:cNvPr id="11277" name="AutoShape 13"/>
          <p:cNvSpPr>
            <a:spLocks/>
          </p:cNvSpPr>
          <p:nvPr/>
        </p:nvSpPr>
        <p:spPr bwMode="auto">
          <a:xfrm>
            <a:off x="3869673" y="2830817"/>
            <a:ext cx="985837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>
                <a:solidFill>
                  <a:srgbClr val="495C68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SSL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protocol</a:t>
            </a:r>
            <a:endParaRPr lang="en-US" altLang="en-US" sz="1200" dirty="0">
              <a:latin typeface="DINOT"/>
            </a:endParaRPr>
          </a:p>
        </p:txBody>
      </p:sp>
      <p:sp>
        <p:nvSpPr>
          <p:cNvPr id="11278" name="AutoShape 14"/>
          <p:cNvSpPr>
            <a:spLocks/>
          </p:cNvSpPr>
          <p:nvPr/>
        </p:nvSpPr>
        <p:spPr bwMode="auto">
          <a:xfrm>
            <a:off x="3715685" y="1920876"/>
            <a:ext cx="1293813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>
                <a:solidFill>
                  <a:srgbClr val="495C68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HTTP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protocol</a:t>
            </a:r>
            <a:endParaRPr lang="en-US" altLang="en-US" sz="1200" dirty="0">
              <a:latin typeface="DINOT"/>
            </a:endParaRPr>
          </a:p>
        </p:txBody>
      </p:sp>
      <p:sp>
        <p:nvSpPr>
          <p:cNvPr id="11279" name="AutoShape 15"/>
          <p:cNvSpPr>
            <a:spLocks/>
          </p:cNvSpPr>
          <p:nvPr/>
        </p:nvSpPr>
        <p:spPr bwMode="auto">
          <a:xfrm>
            <a:off x="3190841" y="831851"/>
            <a:ext cx="2274887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 err="1">
                <a:solidFill>
                  <a:srgbClr val="495C68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slideshare</a:t>
            </a:r>
            <a:endParaRPr lang="en-US" altLang="en-US" sz="2400" dirty="0">
              <a:solidFill>
                <a:srgbClr val="495C68"/>
              </a:solidFill>
              <a:latin typeface="DINOT"/>
              <a:ea typeface="DINOT" charset="0"/>
              <a:cs typeface="DINOT" charset="0"/>
              <a:sym typeface="DINOT" charset="0"/>
            </a:endParaRP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application</a:t>
            </a:r>
            <a:endParaRPr lang="en-US" altLang="en-US" sz="1200" dirty="0">
              <a:latin typeface="DINOT"/>
            </a:endParaRPr>
          </a:p>
        </p:txBody>
      </p:sp>
      <p:sp>
        <p:nvSpPr>
          <p:cNvPr id="11280" name="AutoShape 16"/>
          <p:cNvSpPr>
            <a:spLocks/>
          </p:cNvSpPr>
          <p:nvPr/>
        </p:nvSpPr>
        <p:spPr bwMode="auto">
          <a:xfrm>
            <a:off x="2130391" y="-10598"/>
            <a:ext cx="4395787" cy="941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 err="1">
                <a:solidFill>
                  <a:srgbClr val="495C68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slideshare</a:t>
            </a:r>
            <a:r>
              <a:rPr lang="en-US" altLang="en-US" sz="2400" dirty="0">
                <a:solidFill>
                  <a:srgbClr val="495C68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-uploading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application function</a:t>
            </a:r>
            <a:endParaRPr lang="en-US" altLang="en-US" sz="1200" dirty="0">
              <a:latin typeface="DINOT"/>
            </a:endParaRPr>
          </a:p>
        </p:txBody>
      </p:sp>
      <p:sp>
        <p:nvSpPr>
          <p:cNvPr id="18" name="Shape 92"/>
          <p:cNvSpPr/>
          <p:nvPr/>
        </p:nvSpPr>
        <p:spPr>
          <a:xfrm>
            <a:off x="5966221" y="2094589"/>
            <a:ext cx="2996875" cy="595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0000"/>
              </a:lnSpc>
              <a:defRPr sz="2200">
                <a:solidFill>
                  <a:srgbClr val="495C68"/>
                </a:solidFill>
                <a:latin typeface="DINOT"/>
                <a:ea typeface="DINOT"/>
                <a:cs typeface="DINOT"/>
                <a:sym typeface="DINOT"/>
              </a:defRPr>
            </a:pPr>
            <a:r>
              <a:rPr sz="2400" dirty="0">
                <a:latin typeface="DINOT"/>
              </a:rPr>
              <a:t>computer-internet-info</a:t>
            </a:r>
          </a:p>
          <a:p>
            <a:pPr algn="ctr">
              <a:lnSpc>
                <a:spcPct val="90000"/>
              </a:lnSpc>
              <a:defRPr sz="1900">
                <a:solidFill>
                  <a:srgbClr val="71818A"/>
                </a:solidFill>
                <a:latin typeface="DINOT"/>
                <a:ea typeface="DINOT"/>
                <a:cs typeface="DINOT"/>
                <a:sym typeface="DINOT"/>
              </a:defRPr>
            </a:pPr>
            <a:r>
              <a:rPr dirty="0">
                <a:latin typeface="DINOT"/>
              </a:rPr>
              <a:t>URL category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84AC2-6A19-0845-A5B3-ADBBD69DF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3CA60-2B53-4F4B-9B5D-BDFFCE129C5C}" type="slidenum">
              <a:rPr lang="en-US" altLang="en-US" smtClean="0"/>
              <a:pPr/>
              <a:t>15</a:t>
            </a:fld>
            <a:r>
              <a:rPr lang="en-US" altLang="en-US"/>
              <a:t>  |  © 2018, Palo Alto Networks. All Rights Reserved.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999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/>
      <p:bldP spid="11271" grpId="0"/>
      <p:bldP spid="11272" grpId="0"/>
      <p:bldP spid="11277" grpId="0"/>
      <p:bldP spid="11278" grpId="0"/>
      <p:bldP spid="11279" grpId="0"/>
      <p:bldP spid="11280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1"/>
          <p:cNvSpPr>
            <a:spLocks/>
          </p:cNvSpPr>
          <p:nvPr/>
        </p:nvSpPr>
        <p:spPr bwMode="auto">
          <a:xfrm>
            <a:off x="1698781" y="1266033"/>
            <a:ext cx="5619750" cy="23701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14200" b="1" dirty="0">
                <a:solidFill>
                  <a:srgbClr val="D4E0E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INOT"/>
                <a:ea typeface="DINOT" charset="0"/>
                <a:cs typeface="DINOT" charset="0"/>
                <a:sym typeface="DINOT" charset="0"/>
              </a:rPr>
              <a:t>344 KB</a:t>
            </a:r>
            <a:endParaRPr lang="en-US" altLang="en-US" dirty="0">
              <a:latin typeface="DINO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7881" y="3870326"/>
            <a:ext cx="8462104" cy="942974"/>
            <a:chOff x="107881" y="3870326"/>
            <a:chExt cx="8462104" cy="942974"/>
          </a:xfrm>
        </p:grpSpPr>
        <p:sp>
          <p:nvSpPr>
            <p:cNvPr id="11274" name="AutoShape 10"/>
            <p:cNvSpPr>
              <a:spLocks/>
            </p:cNvSpPr>
            <p:nvPr/>
          </p:nvSpPr>
          <p:spPr bwMode="auto">
            <a:xfrm>
              <a:off x="107881" y="3870326"/>
              <a:ext cx="2445205" cy="94297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buClrTx/>
              </a:pPr>
              <a:r>
                <a:rPr lang="en-US" altLang="en-US" sz="2400" dirty="0">
                  <a:solidFill>
                    <a:srgbClr val="495C68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172.16.1.10</a:t>
              </a:r>
            </a:p>
            <a:p>
              <a:pPr algn="ctr">
                <a:lnSpc>
                  <a:spcPct val="90000"/>
                </a:lnSpc>
                <a:buClrTx/>
              </a:pPr>
              <a:r>
                <a:rPr lang="en-US" altLang="en-US" sz="1400" dirty="0">
                  <a:solidFill>
                    <a:srgbClr val="71818A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source IP</a:t>
              </a:r>
              <a:endParaRPr lang="en-US" altLang="en-US" sz="1200" dirty="0">
                <a:latin typeface="DINOT"/>
              </a:endParaRPr>
            </a:p>
          </p:txBody>
        </p:sp>
        <p:sp>
          <p:nvSpPr>
            <p:cNvPr id="11275" name="AutoShape 11"/>
            <p:cNvSpPr>
              <a:spLocks/>
            </p:cNvSpPr>
            <p:nvPr/>
          </p:nvSpPr>
          <p:spPr bwMode="auto">
            <a:xfrm>
              <a:off x="6359332" y="3870326"/>
              <a:ext cx="2210653" cy="94297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buClrTx/>
              </a:pPr>
              <a:r>
                <a:rPr lang="en-US" altLang="en-US" sz="2400" dirty="0">
                  <a:solidFill>
                    <a:srgbClr val="495C68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64.81.2.23</a:t>
              </a:r>
            </a:p>
            <a:p>
              <a:pPr algn="ctr">
                <a:lnSpc>
                  <a:spcPct val="90000"/>
                </a:lnSpc>
                <a:buClrTx/>
              </a:pPr>
              <a:r>
                <a:rPr lang="en-US" altLang="en-US" sz="1400" dirty="0">
                  <a:solidFill>
                    <a:srgbClr val="71818A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destination IP</a:t>
              </a:r>
              <a:endParaRPr lang="en-US" altLang="en-US" sz="1200" dirty="0">
                <a:latin typeface="DINOT"/>
              </a:endParaRPr>
            </a:p>
          </p:txBody>
        </p:sp>
        <p:sp>
          <p:nvSpPr>
            <p:cNvPr id="11276" name="AutoShape 12"/>
            <p:cNvSpPr>
              <a:spLocks/>
            </p:cNvSpPr>
            <p:nvPr/>
          </p:nvSpPr>
          <p:spPr bwMode="auto">
            <a:xfrm>
              <a:off x="3389614" y="3870326"/>
              <a:ext cx="1877340" cy="94297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buClrTx/>
              </a:pPr>
              <a:r>
                <a:rPr lang="en-US" altLang="en-US" sz="2400">
                  <a:solidFill>
                    <a:srgbClr val="495C68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TCP/443</a:t>
              </a:r>
            </a:p>
            <a:p>
              <a:pPr algn="ctr">
                <a:lnSpc>
                  <a:spcPct val="90000"/>
                </a:lnSpc>
                <a:buClrTx/>
              </a:pPr>
              <a:r>
                <a:rPr lang="en-US" altLang="en-US" sz="1400">
                  <a:solidFill>
                    <a:srgbClr val="71818A"/>
                  </a:solidFill>
                  <a:latin typeface="DINOT"/>
                  <a:ea typeface="DINOT" charset="0"/>
                  <a:cs typeface="DINOT" charset="0"/>
                  <a:sym typeface="DINOT" charset="0"/>
                </a:rPr>
                <a:t>destination port</a:t>
              </a:r>
              <a:endParaRPr lang="en-US" altLang="en-US" sz="1200">
                <a:latin typeface="DINOT"/>
              </a:endParaRPr>
            </a:p>
          </p:txBody>
        </p:sp>
      </p:grpSp>
      <p:sp>
        <p:nvSpPr>
          <p:cNvPr id="11277" name="AutoShape 13"/>
          <p:cNvSpPr>
            <a:spLocks/>
          </p:cNvSpPr>
          <p:nvPr/>
        </p:nvSpPr>
        <p:spPr bwMode="auto">
          <a:xfrm>
            <a:off x="3869673" y="2830817"/>
            <a:ext cx="985837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>
                <a:solidFill>
                  <a:srgbClr val="495C68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SSL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protocol</a:t>
            </a:r>
            <a:endParaRPr lang="en-US" altLang="en-US" sz="1200" dirty="0">
              <a:latin typeface="DINOT"/>
            </a:endParaRPr>
          </a:p>
        </p:txBody>
      </p:sp>
      <p:sp>
        <p:nvSpPr>
          <p:cNvPr id="11278" name="AutoShape 14"/>
          <p:cNvSpPr>
            <a:spLocks/>
          </p:cNvSpPr>
          <p:nvPr/>
        </p:nvSpPr>
        <p:spPr bwMode="auto">
          <a:xfrm>
            <a:off x="3715685" y="1920876"/>
            <a:ext cx="1293813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>
                <a:solidFill>
                  <a:srgbClr val="495C68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HTTP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protocol</a:t>
            </a:r>
            <a:endParaRPr lang="en-US" altLang="en-US" sz="1200" dirty="0">
              <a:latin typeface="DINOT"/>
            </a:endParaRPr>
          </a:p>
        </p:txBody>
      </p:sp>
      <p:sp>
        <p:nvSpPr>
          <p:cNvPr id="11279" name="AutoShape 15"/>
          <p:cNvSpPr>
            <a:spLocks/>
          </p:cNvSpPr>
          <p:nvPr/>
        </p:nvSpPr>
        <p:spPr bwMode="auto">
          <a:xfrm>
            <a:off x="3190841" y="831851"/>
            <a:ext cx="2274887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 err="1">
                <a:solidFill>
                  <a:srgbClr val="495C68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slideshare</a:t>
            </a:r>
            <a:endParaRPr lang="en-US" altLang="en-US" sz="2400" dirty="0">
              <a:solidFill>
                <a:srgbClr val="495C68"/>
              </a:solidFill>
              <a:latin typeface="DINOT"/>
              <a:ea typeface="DINOT" charset="0"/>
              <a:cs typeface="DINOT" charset="0"/>
              <a:sym typeface="DINOT" charset="0"/>
            </a:endParaRP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application</a:t>
            </a:r>
            <a:endParaRPr lang="en-US" altLang="en-US" sz="1200" dirty="0">
              <a:latin typeface="DINOT"/>
            </a:endParaRPr>
          </a:p>
        </p:txBody>
      </p:sp>
      <p:sp>
        <p:nvSpPr>
          <p:cNvPr id="11280" name="AutoShape 16"/>
          <p:cNvSpPr>
            <a:spLocks/>
          </p:cNvSpPr>
          <p:nvPr/>
        </p:nvSpPr>
        <p:spPr bwMode="auto">
          <a:xfrm>
            <a:off x="2130391" y="-10598"/>
            <a:ext cx="4395787" cy="941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 err="1">
                <a:solidFill>
                  <a:srgbClr val="FF0000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slideshare</a:t>
            </a:r>
            <a:r>
              <a:rPr lang="en-US" altLang="en-US" sz="2400" dirty="0">
                <a:solidFill>
                  <a:srgbClr val="FF0000"/>
                </a:solidFill>
                <a:latin typeface="DINOT"/>
                <a:ea typeface="DINOT" charset="0"/>
                <a:cs typeface="DINOT" charset="0"/>
                <a:sym typeface="DINOT" charset="0"/>
              </a:rPr>
              <a:t>-downloading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application function</a:t>
            </a:r>
            <a:endParaRPr lang="en-US" altLang="en-US" sz="1200" dirty="0">
              <a:solidFill>
                <a:srgbClr val="FF0000"/>
              </a:solidFill>
              <a:latin typeface="DINOT"/>
            </a:endParaRPr>
          </a:p>
        </p:txBody>
      </p:sp>
      <p:sp>
        <p:nvSpPr>
          <p:cNvPr id="19" name="AutoShape 2"/>
          <p:cNvSpPr>
            <a:spLocks/>
          </p:cNvSpPr>
          <p:nvPr/>
        </p:nvSpPr>
        <p:spPr bwMode="auto">
          <a:xfrm>
            <a:off x="6420643" y="1836738"/>
            <a:ext cx="2020888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>
                <a:solidFill>
                  <a:srgbClr val="FF0000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unknown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URL category</a:t>
            </a:r>
            <a:endParaRPr lang="en-US" altLang="en-US" sz="1200" dirty="0"/>
          </a:p>
        </p:txBody>
      </p:sp>
      <p:sp>
        <p:nvSpPr>
          <p:cNvPr id="20" name="AutoShape 3"/>
          <p:cNvSpPr>
            <a:spLocks/>
          </p:cNvSpPr>
          <p:nvPr/>
        </p:nvSpPr>
        <p:spPr bwMode="auto">
          <a:xfrm>
            <a:off x="920977" y="821532"/>
            <a:ext cx="1003300" cy="9413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>
                <a:solidFill>
                  <a:srgbClr val="FF0000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EXE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file type</a:t>
            </a:r>
            <a:endParaRPr lang="en-US" altLang="en-US" sz="1200" dirty="0"/>
          </a:p>
        </p:txBody>
      </p:sp>
      <p:sp>
        <p:nvSpPr>
          <p:cNvPr id="21" name="AutoShape 4"/>
          <p:cNvSpPr>
            <a:spLocks/>
          </p:cNvSpPr>
          <p:nvPr/>
        </p:nvSpPr>
        <p:spPr bwMode="auto">
          <a:xfrm>
            <a:off x="5997575" y="821532"/>
            <a:ext cx="2867025" cy="9413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>
                <a:solidFill>
                  <a:srgbClr val="FF0000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shipment.exe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file name</a:t>
            </a:r>
            <a:endParaRPr lang="en-US" altLang="en-US" sz="1200" dirty="0"/>
          </a:p>
        </p:txBody>
      </p:sp>
      <p:sp>
        <p:nvSpPr>
          <p:cNvPr id="22" name="AutoShape 5"/>
          <p:cNvSpPr>
            <a:spLocks/>
          </p:cNvSpPr>
          <p:nvPr/>
        </p:nvSpPr>
        <p:spPr bwMode="auto">
          <a:xfrm>
            <a:off x="220890" y="2853532"/>
            <a:ext cx="2403475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 err="1">
                <a:solidFill>
                  <a:srgbClr val="FF0000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sjones</a:t>
            </a:r>
            <a:endParaRPr lang="en-US" altLang="en-US" sz="2400" dirty="0">
              <a:solidFill>
                <a:srgbClr val="FF0000"/>
              </a:solidFill>
              <a:latin typeface="DINOT" charset="0"/>
              <a:ea typeface="DINOT" charset="0"/>
              <a:cs typeface="DINOT" charset="0"/>
              <a:sym typeface="DINOT" charset="0"/>
            </a:endParaRP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user</a:t>
            </a:r>
            <a:endParaRPr lang="en-US" altLang="en-US" sz="1200" dirty="0"/>
          </a:p>
        </p:txBody>
      </p:sp>
      <p:sp>
        <p:nvSpPr>
          <p:cNvPr id="23" name="AutoShape 6"/>
          <p:cNvSpPr>
            <a:spLocks/>
          </p:cNvSpPr>
          <p:nvPr/>
        </p:nvSpPr>
        <p:spPr bwMode="auto">
          <a:xfrm>
            <a:off x="601096" y="1836738"/>
            <a:ext cx="1643062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>
                <a:solidFill>
                  <a:srgbClr val="FF0000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finance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group</a:t>
            </a:r>
            <a:endParaRPr lang="en-US" altLang="en-US" sz="1200" dirty="0"/>
          </a:p>
        </p:txBody>
      </p:sp>
      <p:sp>
        <p:nvSpPr>
          <p:cNvPr id="24" name="AutoShape 7"/>
          <p:cNvSpPr>
            <a:spLocks/>
          </p:cNvSpPr>
          <p:nvPr/>
        </p:nvSpPr>
        <p:spPr bwMode="auto">
          <a:xfrm>
            <a:off x="6379368" y="2853532"/>
            <a:ext cx="2103438" cy="942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buClrTx/>
            </a:pPr>
            <a:r>
              <a:rPr lang="en-US" altLang="en-US" sz="2400" dirty="0">
                <a:solidFill>
                  <a:srgbClr val="FF0000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china</a:t>
            </a:r>
          </a:p>
          <a:p>
            <a:pPr algn="ctr">
              <a:lnSpc>
                <a:spcPct val="90000"/>
              </a:lnSpc>
              <a:buClrTx/>
            </a:pPr>
            <a:r>
              <a:rPr lang="en-US" altLang="en-US" sz="1400" dirty="0">
                <a:solidFill>
                  <a:srgbClr val="71818A"/>
                </a:solidFill>
                <a:latin typeface="DINOT" charset="0"/>
                <a:ea typeface="DINOT" charset="0"/>
                <a:cs typeface="DINOT" charset="0"/>
                <a:sym typeface="DINOT" charset="0"/>
              </a:rPr>
              <a:t>destination country</a:t>
            </a:r>
            <a:endParaRPr lang="en-US" alt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9734C-CA93-B343-BE27-3F2B2271F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3CA60-2B53-4F4B-9B5D-BDFFCE129C5C}" type="slidenum">
              <a:rPr lang="en-US" altLang="en-US" smtClean="0"/>
              <a:pPr/>
              <a:t>16</a:t>
            </a:fld>
            <a:r>
              <a:rPr lang="en-US" altLang="en-US"/>
              <a:t>  |  © 2018, Palo Alto Networks. All Rights Reserved.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1654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OUR VISION FOR </a:t>
            </a:r>
          </a:p>
          <a:p>
            <a:pPr algn="ctr"/>
            <a:r>
              <a:rPr lang="en-US" sz="2600" dirty="0"/>
              <a:t>PUBLIC CLOUD SECURITY</a:t>
            </a:r>
          </a:p>
        </p:txBody>
      </p:sp>
    </p:spTree>
    <p:extLst>
      <p:ext uri="{BB962C8B-B14F-4D97-AF65-F5344CB8AC3E}">
        <p14:creationId xmlns:p14="http://schemas.microsoft.com/office/powerpoint/2010/main" val="72860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E24CF41-C6D4-4E86-8C9F-78E138A78FCC}"/>
              </a:ext>
            </a:extLst>
          </p:cNvPr>
          <p:cNvGrpSpPr>
            <a:grpSpLocks noChangeAspect="1"/>
          </p:cNvGrpSpPr>
          <p:nvPr/>
        </p:nvGrpSpPr>
        <p:grpSpPr>
          <a:xfrm>
            <a:off x="2166154" y="1121086"/>
            <a:ext cx="5212080" cy="3501496"/>
            <a:chOff x="1824020" y="939048"/>
            <a:chExt cx="5550195" cy="3728644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4BE8A024-D51E-8B4F-A7D2-BC323166668E}"/>
                </a:ext>
              </a:extLst>
            </p:cNvPr>
            <p:cNvSpPr/>
            <p:nvPr/>
          </p:nvSpPr>
          <p:spPr>
            <a:xfrm>
              <a:off x="1824020" y="1077547"/>
              <a:ext cx="5550195" cy="3590145"/>
            </a:xfrm>
            <a:prstGeom prst="roundRect">
              <a:avLst>
                <a:gd name="adj" fmla="val 2068"/>
              </a:avLst>
            </a:prstGeom>
            <a:solidFill>
              <a:srgbClr val="F2F2F2">
                <a:alpha val="60000"/>
              </a:srgbClr>
            </a:solidFill>
            <a:ln w="25400" cap="rnd">
              <a:solidFill>
                <a:srgbClr val="FF93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6029FD2-B20F-9244-BF3D-E99089D9D8F3}"/>
                </a:ext>
              </a:extLst>
            </p:cNvPr>
            <p:cNvSpPr/>
            <p:nvPr/>
          </p:nvSpPr>
          <p:spPr>
            <a:xfrm>
              <a:off x="3584448" y="939048"/>
              <a:ext cx="2286000" cy="276999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rgbClr val="FF93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9300"/>
                  </a:solidFill>
                  <a:latin typeface="Arial" panose="020B0604020202020204" pitchFamily="34" charset="0"/>
                  <a:cs typeface="Arial" pitchFamily="34" charset="0"/>
                </a:rPr>
                <a:t>CLOUD APPLICATION</a:t>
              </a:r>
            </a:p>
          </p:txBody>
        </p:sp>
        <p:sp>
          <p:nvSpPr>
            <p:cNvPr id="102" name="Rounded Rectangle 68">
              <a:extLst>
                <a:ext uri="{FF2B5EF4-FFF2-40B4-BE49-F238E27FC236}">
                  <a16:creationId xmlns:a16="http://schemas.microsoft.com/office/drawing/2014/main" id="{EF25C0A8-BF3E-6248-B500-C720EE0CAB22}"/>
                </a:ext>
              </a:extLst>
            </p:cNvPr>
            <p:cNvSpPr/>
            <p:nvPr/>
          </p:nvSpPr>
          <p:spPr>
            <a:xfrm>
              <a:off x="2257533" y="1262202"/>
              <a:ext cx="4874471" cy="1731151"/>
            </a:xfrm>
            <a:custGeom>
              <a:avLst/>
              <a:gdLst>
                <a:gd name="connsiteX0" fmla="*/ 0 w 4867633"/>
                <a:gd name="connsiteY0" fmla="*/ 92780 h 1706777"/>
                <a:gd name="connsiteX1" fmla="*/ 92780 w 4867633"/>
                <a:gd name="connsiteY1" fmla="*/ 0 h 1706777"/>
                <a:gd name="connsiteX2" fmla="*/ 4774853 w 4867633"/>
                <a:gd name="connsiteY2" fmla="*/ 0 h 1706777"/>
                <a:gd name="connsiteX3" fmla="*/ 4867633 w 4867633"/>
                <a:gd name="connsiteY3" fmla="*/ 92780 h 1706777"/>
                <a:gd name="connsiteX4" fmla="*/ 4867633 w 4867633"/>
                <a:gd name="connsiteY4" fmla="*/ 1613997 h 1706777"/>
                <a:gd name="connsiteX5" fmla="*/ 4774853 w 4867633"/>
                <a:gd name="connsiteY5" fmla="*/ 1706777 h 1706777"/>
                <a:gd name="connsiteX6" fmla="*/ 92780 w 4867633"/>
                <a:gd name="connsiteY6" fmla="*/ 1706777 h 1706777"/>
                <a:gd name="connsiteX7" fmla="*/ 0 w 4867633"/>
                <a:gd name="connsiteY7" fmla="*/ 1613997 h 1706777"/>
                <a:gd name="connsiteX8" fmla="*/ 0 w 4867633"/>
                <a:gd name="connsiteY8" fmla="*/ 92780 h 1706777"/>
                <a:gd name="connsiteX0" fmla="*/ 0 w 4867633"/>
                <a:gd name="connsiteY0" fmla="*/ 92780 h 1763456"/>
                <a:gd name="connsiteX1" fmla="*/ 92780 w 4867633"/>
                <a:gd name="connsiteY1" fmla="*/ 0 h 1763456"/>
                <a:gd name="connsiteX2" fmla="*/ 4774853 w 4867633"/>
                <a:gd name="connsiteY2" fmla="*/ 0 h 1763456"/>
                <a:gd name="connsiteX3" fmla="*/ 4867633 w 4867633"/>
                <a:gd name="connsiteY3" fmla="*/ 92780 h 1763456"/>
                <a:gd name="connsiteX4" fmla="*/ 4867633 w 4867633"/>
                <a:gd name="connsiteY4" fmla="*/ 1613997 h 1763456"/>
                <a:gd name="connsiteX5" fmla="*/ 92780 w 4867633"/>
                <a:gd name="connsiteY5" fmla="*/ 1706777 h 1763456"/>
                <a:gd name="connsiteX6" fmla="*/ 0 w 4867633"/>
                <a:gd name="connsiteY6" fmla="*/ 1613997 h 1763456"/>
                <a:gd name="connsiteX7" fmla="*/ 0 w 4867633"/>
                <a:gd name="connsiteY7" fmla="*/ 92780 h 1763456"/>
                <a:gd name="connsiteX0" fmla="*/ 0 w 4867633"/>
                <a:gd name="connsiteY0" fmla="*/ 92780 h 1804149"/>
                <a:gd name="connsiteX1" fmla="*/ 92780 w 4867633"/>
                <a:gd name="connsiteY1" fmla="*/ 0 h 1804149"/>
                <a:gd name="connsiteX2" fmla="*/ 4774853 w 4867633"/>
                <a:gd name="connsiteY2" fmla="*/ 0 h 1804149"/>
                <a:gd name="connsiteX3" fmla="*/ 4867633 w 4867633"/>
                <a:gd name="connsiteY3" fmla="*/ 92780 h 1804149"/>
                <a:gd name="connsiteX4" fmla="*/ 4867633 w 4867633"/>
                <a:gd name="connsiteY4" fmla="*/ 1613997 h 1804149"/>
                <a:gd name="connsiteX5" fmla="*/ 0 w 4867633"/>
                <a:gd name="connsiteY5" fmla="*/ 1613997 h 1804149"/>
                <a:gd name="connsiteX6" fmla="*/ 0 w 4867633"/>
                <a:gd name="connsiteY6" fmla="*/ 92780 h 1804149"/>
                <a:gd name="connsiteX0" fmla="*/ 0 w 4959073"/>
                <a:gd name="connsiteY0" fmla="*/ 1613997 h 1705437"/>
                <a:gd name="connsiteX1" fmla="*/ 0 w 4959073"/>
                <a:gd name="connsiteY1" fmla="*/ 92780 h 1705437"/>
                <a:gd name="connsiteX2" fmla="*/ 92780 w 4959073"/>
                <a:gd name="connsiteY2" fmla="*/ 0 h 1705437"/>
                <a:gd name="connsiteX3" fmla="*/ 4774853 w 4959073"/>
                <a:gd name="connsiteY3" fmla="*/ 0 h 1705437"/>
                <a:gd name="connsiteX4" fmla="*/ 4867633 w 4959073"/>
                <a:gd name="connsiteY4" fmla="*/ 92780 h 1705437"/>
                <a:gd name="connsiteX5" fmla="*/ 4959073 w 4959073"/>
                <a:gd name="connsiteY5" fmla="*/ 1705437 h 1705437"/>
                <a:gd name="connsiteX0" fmla="*/ 0 w 4867633"/>
                <a:gd name="connsiteY0" fmla="*/ 1613997 h 1655560"/>
                <a:gd name="connsiteX1" fmla="*/ 0 w 4867633"/>
                <a:gd name="connsiteY1" fmla="*/ 92780 h 1655560"/>
                <a:gd name="connsiteX2" fmla="*/ 92780 w 4867633"/>
                <a:gd name="connsiteY2" fmla="*/ 0 h 1655560"/>
                <a:gd name="connsiteX3" fmla="*/ 4774853 w 4867633"/>
                <a:gd name="connsiteY3" fmla="*/ 0 h 1655560"/>
                <a:gd name="connsiteX4" fmla="*/ 4867633 w 4867633"/>
                <a:gd name="connsiteY4" fmla="*/ 92780 h 1655560"/>
                <a:gd name="connsiteX5" fmla="*/ 4851007 w 4867633"/>
                <a:gd name="connsiteY5" fmla="*/ 1655560 h 1655560"/>
                <a:gd name="connsiteX0" fmla="*/ 0 w 4867633"/>
                <a:gd name="connsiteY0" fmla="*/ 1613997 h 1663872"/>
                <a:gd name="connsiteX1" fmla="*/ 0 w 4867633"/>
                <a:gd name="connsiteY1" fmla="*/ 92780 h 1663872"/>
                <a:gd name="connsiteX2" fmla="*/ 92780 w 4867633"/>
                <a:gd name="connsiteY2" fmla="*/ 0 h 1663872"/>
                <a:gd name="connsiteX3" fmla="*/ 4774853 w 4867633"/>
                <a:gd name="connsiteY3" fmla="*/ 0 h 1663872"/>
                <a:gd name="connsiteX4" fmla="*/ 4867633 w 4867633"/>
                <a:gd name="connsiteY4" fmla="*/ 92780 h 1663872"/>
                <a:gd name="connsiteX5" fmla="*/ 4867632 w 4867633"/>
                <a:gd name="connsiteY5" fmla="*/ 1663872 h 1663872"/>
                <a:gd name="connsiteX0" fmla="*/ 0 w 4867633"/>
                <a:gd name="connsiteY0" fmla="*/ 1664719 h 1664719"/>
                <a:gd name="connsiteX1" fmla="*/ 0 w 4867633"/>
                <a:gd name="connsiteY1" fmla="*/ 92780 h 1664719"/>
                <a:gd name="connsiteX2" fmla="*/ 92780 w 4867633"/>
                <a:gd name="connsiteY2" fmla="*/ 0 h 1664719"/>
                <a:gd name="connsiteX3" fmla="*/ 4774853 w 4867633"/>
                <a:gd name="connsiteY3" fmla="*/ 0 h 1664719"/>
                <a:gd name="connsiteX4" fmla="*/ 4867633 w 4867633"/>
                <a:gd name="connsiteY4" fmla="*/ 92780 h 1664719"/>
                <a:gd name="connsiteX5" fmla="*/ 4867632 w 4867633"/>
                <a:gd name="connsiteY5" fmla="*/ 1663872 h 166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633" h="1664719">
                  <a:moveTo>
                    <a:pt x="0" y="1664719"/>
                  </a:moveTo>
                  <a:lnTo>
                    <a:pt x="0" y="92780"/>
                  </a:lnTo>
                  <a:cubicBezTo>
                    <a:pt x="0" y="41539"/>
                    <a:pt x="41539" y="0"/>
                    <a:pt x="92780" y="0"/>
                  </a:cubicBezTo>
                  <a:lnTo>
                    <a:pt x="4774853" y="0"/>
                  </a:lnTo>
                  <a:cubicBezTo>
                    <a:pt x="4826094" y="0"/>
                    <a:pt x="4867633" y="41539"/>
                    <a:pt x="4867633" y="92780"/>
                  </a:cubicBezTo>
                  <a:cubicBezTo>
                    <a:pt x="4867633" y="599852"/>
                    <a:pt x="4867632" y="1663872"/>
                    <a:pt x="4867632" y="1663872"/>
                  </a:cubicBezTo>
                </a:path>
              </a:pathLst>
            </a:custGeom>
            <a:solidFill>
              <a:schemeClr val="accent6">
                <a:alpha val="10000"/>
              </a:schemeClr>
            </a:solidFill>
            <a:ln w="25400" cmpd="sng">
              <a:solidFill>
                <a:schemeClr val="accent6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1A7145-C2C3-4F6D-8C78-EC4D07FED7BB}"/>
                </a:ext>
              </a:extLst>
            </p:cNvPr>
            <p:cNvGrpSpPr/>
            <p:nvPr/>
          </p:nvGrpSpPr>
          <p:grpSpPr>
            <a:xfrm>
              <a:off x="2568887" y="2984052"/>
              <a:ext cx="4233154" cy="1520791"/>
              <a:chOff x="2565829" y="1566560"/>
              <a:chExt cx="4233154" cy="1520791"/>
            </a:xfrm>
          </p:grpSpPr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24CD6491-2A8F-4A4A-A661-78A9D27DE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1859" y="2213220"/>
                <a:ext cx="402062" cy="0"/>
              </a:xfrm>
              <a:prstGeom prst="straightConnector1">
                <a:avLst/>
              </a:prstGeom>
              <a:ln w="57150">
                <a:solidFill>
                  <a:schemeClr val="accent3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B13489FD-0752-6A4C-B7E3-F2B8B7D7172A}"/>
                  </a:ext>
                </a:extLst>
              </p:cNvPr>
              <p:cNvSpPr/>
              <p:nvPr/>
            </p:nvSpPr>
            <p:spPr>
              <a:xfrm>
                <a:off x="4904544" y="1566560"/>
                <a:ext cx="1894439" cy="124614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37" name="Rounded Rectangle 136">
                <a:extLst>
                  <a:ext uri="{FF2B5EF4-FFF2-40B4-BE49-F238E27FC236}">
                    <a16:creationId xmlns:a16="http://schemas.microsoft.com/office/drawing/2014/main" id="{BF5F9167-BEA1-884C-8F31-10B551B68E9A}"/>
                  </a:ext>
                </a:extLst>
              </p:cNvPr>
              <p:cNvSpPr/>
              <p:nvPr/>
            </p:nvSpPr>
            <p:spPr>
              <a:xfrm>
                <a:off x="2565830" y="1566560"/>
                <a:ext cx="1905199" cy="124614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EB627AB-594E-DC48-9DB9-612E8F6421A2}"/>
                  </a:ext>
                </a:extLst>
              </p:cNvPr>
              <p:cNvSpPr/>
              <p:nvPr/>
            </p:nvSpPr>
            <p:spPr>
              <a:xfrm>
                <a:off x="3001618" y="2576651"/>
                <a:ext cx="103362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WEB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35328E5-0ED4-D24E-A1E2-299985E17369}"/>
                  </a:ext>
                </a:extLst>
              </p:cNvPr>
              <p:cNvSpPr/>
              <p:nvPr/>
            </p:nvSpPr>
            <p:spPr>
              <a:xfrm>
                <a:off x="5334952" y="2576651"/>
                <a:ext cx="103362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APP</a:t>
                </a:r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12FCBB0-2853-5E42-B96E-BB5D9B7C5A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04475" y="1705237"/>
                <a:ext cx="852089" cy="871863"/>
                <a:chOff x="3251569" y="1927275"/>
                <a:chExt cx="704205" cy="720548"/>
              </a:xfrm>
            </p:grpSpPr>
            <p:sp>
              <p:nvSpPr>
                <p:cNvPr id="141" name="Rounded Rectangle 140">
                  <a:extLst>
                    <a:ext uri="{FF2B5EF4-FFF2-40B4-BE49-F238E27FC236}">
                      <a16:creationId xmlns:a16="http://schemas.microsoft.com/office/drawing/2014/main" id="{35272BB8-ED97-8A41-B8DF-F34EB7EC8A3B}"/>
                    </a:ext>
                  </a:extLst>
                </p:cNvPr>
                <p:cNvSpPr/>
                <p:nvPr/>
              </p:nvSpPr>
              <p:spPr>
                <a:xfrm>
                  <a:off x="3352610" y="1927275"/>
                  <a:ext cx="603164" cy="602142"/>
                </a:xfrm>
                <a:prstGeom prst="roundRect">
                  <a:avLst>
                    <a:gd name="adj" fmla="val 5436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2" name="Rounded Rectangle 40">
                  <a:extLst>
                    <a:ext uri="{FF2B5EF4-FFF2-40B4-BE49-F238E27FC236}">
                      <a16:creationId xmlns:a16="http://schemas.microsoft.com/office/drawing/2014/main" id="{B2965702-426B-0E4B-892B-4BC411AC3B37}"/>
                    </a:ext>
                  </a:extLst>
                </p:cNvPr>
                <p:cNvSpPr/>
                <p:nvPr/>
              </p:nvSpPr>
              <p:spPr>
                <a:xfrm>
                  <a:off x="3300780" y="1995664"/>
                  <a:ext cx="574472" cy="598640"/>
                </a:xfrm>
                <a:custGeom>
                  <a:avLst/>
                  <a:gdLst>
                    <a:gd name="connsiteX0" fmla="*/ 0 w 603164"/>
                    <a:gd name="connsiteY0" fmla="*/ 32732 h 602142"/>
                    <a:gd name="connsiteX1" fmla="*/ 32732 w 603164"/>
                    <a:gd name="connsiteY1" fmla="*/ 0 h 602142"/>
                    <a:gd name="connsiteX2" fmla="*/ 570432 w 603164"/>
                    <a:gd name="connsiteY2" fmla="*/ 0 h 602142"/>
                    <a:gd name="connsiteX3" fmla="*/ 603164 w 603164"/>
                    <a:gd name="connsiteY3" fmla="*/ 32732 h 602142"/>
                    <a:gd name="connsiteX4" fmla="*/ 603164 w 603164"/>
                    <a:gd name="connsiteY4" fmla="*/ 569410 h 602142"/>
                    <a:gd name="connsiteX5" fmla="*/ 570432 w 603164"/>
                    <a:gd name="connsiteY5" fmla="*/ 602142 h 602142"/>
                    <a:gd name="connsiteX6" fmla="*/ 32732 w 603164"/>
                    <a:gd name="connsiteY6" fmla="*/ 602142 h 602142"/>
                    <a:gd name="connsiteX7" fmla="*/ 0 w 603164"/>
                    <a:gd name="connsiteY7" fmla="*/ 569410 h 602142"/>
                    <a:gd name="connsiteX8" fmla="*/ 0 w 603164"/>
                    <a:gd name="connsiteY8" fmla="*/ 32732 h 602142"/>
                    <a:gd name="connsiteX0" fmla="*/ 0 w 623231"/>
                    <a:gd name="connsiteY0" fmla="*/ 32732 h 602142"/>
                    <a:gd name="connsiteX1" fmla="*/ 32732 w 623231"/>
                    <a:gd name="connsiteY1" fmla="*/ 0 h 602142"/>
                    <a:gd name="connsiteX2" fmla="*/ 570432 w 623231"/>
                    <a:gd name="connsiteY2" fmla="*/ 0 h 602142"/>
                    <a:gd name="connsiteX3" fmla="*/ 603164 w 623231"/>
                    <a:gd name="connsiteY3" fmla="*/ 569410 h 602142"/>
                    <a:gd name="connsiteX4" fmla="*/ 570432 w 623231"/>
                    <a:gd name="connsiteY4" fmla="*/ 602142 h 602142"/>
                    <a:gd name="connsiteX5" fmla="*/ 32732 w 623231"/>
                    <a:gd name="connsiteY5" fmla="*/ 602142 h 602142"/>
                    <a:gd name="connsiteX6" fmla="*/ 0 w 623231"/>
                    <a:gd name="connsiteY6" fmla="*/ 569410 h 602142"/>
                    <a:gd name="connsiteX7" fmla="*/ 0 w 623231"/>
                    <a:gd name="connsiteY7" fmla="*/ 32732 h 602142"/>
                    <a:gd name="connsiteX0" fmla="*/ 0 w 603164"/>
                    <a:gd name="connsiteY0" fmla="*/ 32732 h 602142"/>
                    <a:gd name="connsiteX1" fmla="*/ 32732 w 603164"/>
                    <a:gd name="connsiteY1" fmla="*/ 0 h 602142"/>
                    <a:gd name="connsiteX2" fmla="*/ 603164 w 603164"/>
                    <a:gd name="connsiteY2" fmla="*/ 569410 h 602142"/>
                    <a:gd name="connsiteX3" fmla="*/ 570432 w 603164"/>
                    <a:gd name="connsiteY3" fmla="*/ 602142 h 602142"/>
                    <a:gd name="connsiteX4" fmla="*/ 32732 w 603164"/>
                    <a:gd name="connsiteY4" fmla="*/ 602142 h 602142"/>
                    <a:gd name="connsiteX5" fmla="*/ 0 w 603164"/>
                    <a:gd name="connsiteY5" fmla="*/ 569410 h 602142"/>
                    <a:gd name="connsiteX6" fmla="*/ 0 w 603164"/>
                    <a:gd name="connsiteY6" fmla="*/ 32732 h 602142"/>
                    <a:gd name="connsiteX0" fmla="*/ 0 w 603164"/>
                    <a:gd name="connsiteY0" fmla="*/ 0 h 569410"/>
                    <a:gd name="connsiteX1" fmla="*/ 603164 w 603164"/>
                    <a:gd name="connsiteY1" fmla="*/ 536678 h 569410"/>
                    <a:gd name="connsiteX2" fmla="*/ 570432 w 603164"/>
                    <a:gd name="connsiteY2" fmla="*/ 569410 h 569410"/>
                    <a:gd name="connsiteX3" fmla="*/ 32732 w 603164"/>
                    <a:gd name="connsiteY3" fmla="*/ 569410 h 569410"/>
                    <a:gd name="connsiteX4" fmla="*/ 0 w 603164"/>
                    <a:gd name="connsiteY4" fmla="*/ 536678 h 569410"/>
                    <a:gd name="connsiteX5" fmla="*/ 0 w 603164"/>
                    <a:gd name="connsiteY5" fmla="*/ 0 h 569410"/>
                    <a:gd name="connsiteX0" fmla="*/ 0 w 570432"/>
                    <a:gd name="connsiteY0" fmla="*/ 0 h 569410"/>
                    <a:gd name="connsiteX1" fmla="*/ 570432 w 570432"/>
                    <a:gd name="connsiteY1" fmla="*/ 569410 h 569410"/>
                    <a:gd name="connsiteX2" fmla="*/ 32732 w 570432"/>
                    <a:gd name="connsiteY2" fmla="*/ 569410 h 569410"/>
                    <a:gd name="connsiteX3" fmla="*/ 0 w 570432"/>
                    <a:gd name="connsiteY3" fmla="*/ 536678 h 569410"/>
                    <a:gd name="connsiteX4" fmla="*/ 0 w 570432"/>
                    <a:gd name="connsiteY4" fmla="*/ 0 h 569410"/>
                    <a:gd name="connsiteX0" fmla="*/ 570432 w 570432"/>
                    <a:gd name="connsiteY0" fmla="*/ 477970 h 477970"/>
                    <a:gd name="connsiteX1" fmla="*/ 32732 w 570432"/>
                    <a:gd name="connsiteY1" fmla="*/ 477970 h 477970"/>
                    <a:gd name="connsiteX2" fmla="*/ 0 w 570432"/>
                    <a:gd name="connsiteY2" fmla="*/ 445238 h 477970"/>
                    <a:gd name="connsiteX3" fmla="*/ 91440 w 570432"/>
                    <a:gd name="connsiteY3" fmla="*/ 0 h 477970"/>
                    <a:gd name="connsiteX0" fmla="*/ 570432 w 570432"/>
                    <a:gd name="connsiteY0" fmla="*/ 484026 h 484026"/>
                    <a:gd name="connsiteX1" fmla="*/ 32732 w 570432"/>
                    <a:gd name="connsiteY1" fmla="*/ 484026 h 484026"/>
                    <a:gd name="connsiteX2" fmla="*/ 0 w 570432"/>
                    <a:gd name="connsiteY2" fmla="*/ 451294 h 484026"/>
                    <a:gd name="connsiteX3" fmla="*/ 6661 w 570432"/>
                    <a:gd name="connsiteY3" fmla="*/ 0 h 484026"/>
                    <a:gd name="connsiteX0" fmla="*/ 570432 w 570432"/>
                    <a:gd name="connsiteY0" fmla="*/ 477971 h 477971"/>
                    <a:gd name="connsiteX1" fmla="*/ 32732 w 570432"/>
                    <a:gd name="connsiteY1" fmla="*/ 477971 h 477971"/>
                    <a:gd name="connsiteX2" fmla="*/ 0 w 570432"/>
                    <a:gd name="connsiteY2" fmla="*/ 445239 h 477971"/>
                    <a:gd name="connsiteX3" fmla="*/ 606 w 570432"/>
                    <a:gd name="connsiteY3" fmla="*/ 0 h 477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0432" h="477971">
                      <a:moveTo>
                        <a:pt x="570432" y="477971"/>
                      </a:moveTo>
                      <a:lnTo>
                        <a:pt x="32732" y="477971"/>
                      </a:lnTo>
                      <a:cubicBezTo>
                        <a:pt x="14655" y="477971"/>
                        <a:pt x="0" y="463316"/>
                        <a:pt x="0" y="445239"/>
                      </a:cubicBezTo>
                      <a:cubicBezTo>
                        <a:pt x="0" y="266346"/>
                        <a:pt x="606" y="0"/>
                        <a:pt x="606" y="0"/>
                      </a:cubicBez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3" name="Rounded Rectangle 40">
                  <a:extLst>
                    <a:ext uri="{FF2B5EF4-FFF2-40B4-BE49-F238E27FC236}">
                      <a16:creationId xmlns:a16="http://schemas.microsoft.com/office/drawing/2014/main" id="{FED8F75B-A428-4545-AC39-D8693BAD4726}"/>
                    </a:ext>
                  </a:extLst>
                </p:cNvPr>
                <p:cNvSpPr/>
                <p:nvPr/>
              </p:nvSpPr>
              <p:spPr>
                <a:xfrm>
                  <a:off x="3251569" y="2049183"/>
                  <a:ext cx="574472" cy="598640"/>
                </a:xfrm>
                <a:custGeom>
                  <a:avLst/>
                  <a:gdLst>
                    <a:gd name="connsiteX0" fmla="*/ 0 w 603164"/>
                    <a:gd name="connsiteY0" fmla="*/ 32732 h 602142"/>
                    <a:gd name="connsiteX1" fmla="*/ 32732 w 603164"/>
                    <a:gd name="connsiteY1" fmla="*/ 0 h 602142"/>
                    <a:gd name="connsiteX2" fmla="*/ 570432 w 603164"/>
                    <a:gd name="connsiteY2" fmla="*/ 0 h 602142"/>
                    <a:gd name="connsiteX3" fmla="*/ 603164 w 603164"/>
                    <a:gd name="connsiteY3" fmla="*/ 32732 h 602142"/>
                    <a:gd name="connsiteX4" fmla="*/ 603164 w 603164"/>
                    <a:gd name="connsiteY4" fmla="*/ 569410 h 602142"/>
                    <a:gd name="connsiteX5" fmla="*/ 570432 w 603164"/>
                    <a:gd name="connsiteY5" fmla="*/ 602142 h 602142"/>
                    <a:gd name="connsiteX6" fmla="*/ 32732 w 603164"/>
                    <a:gd name="connsiteY6" fmla="*/ 602142 h 602142"/>
                    <a:gd name="connsiteX7" fmla="*/ 0 w 603164"/>
                    <a:gd name="connsiteY7" fmla="*/ 569410 h 602142"/>
                    <a:gd name="connsiteX8" fmla="*/ 0 w 603164"/>
                    <a:gd name="connsiteY8" fmla="*/ 32732 h 602142"/>
                    <a:gd name="connsiteX0" fmla="*/ 0 w 623231"/>
                    <a:gd name="connsiteY0" fmla="*/ 32732 h 602142"/>
                    <a:gd name="connsiteX1" fmla="*/ 32732 w 623231"/>
                    <a:gd name="connsiteY1" fmla="*/ 0 h 602142"/>
                    <a:gd name="connsiteX2" fmla="*/ 570432 w 623231"/>
                    <a:gd name="connsiteY2" fmla="*/ 0 h 602142"/>
                    <a:gd name="connsiteX3" fmla="*/ 603164 w 623231"/>
                    <a:gd name="connsiteY3" fmla="*/ 569410 h 602142"/>
                    <a:gd name="connsiteX4" fmla="*/ 570432 w 623231"/>
                    <a:gd name="connsiteY4" fmla="*/ 602142 h 602142"/>
                    <a:gd name="connsiteX5" fmla="*/ 32732 w 623231"/>
                    <a:gd name="connsiteY5" fmla="*/ 602142 h 602142"/>
                    <a:gd name="connsiteX6" fmla="*/ 0 w 623231"/>
                    <a:gd name="connsiteY6" fmla="*/ 569410 h 602142"/>
                    <a:gd name="connsiteX7" fmla="*/ 0 w 623231"/>
                    <a:gd name="connsiteY7" fmla="*/ 32732 h 602142"/>
                    <a:gd name="connsiteX0" fmla="*/ 0 w 603164"/>
                    <a:gd name="connsiteY0" fmla="*/ 32732 h 602142"/>
                    <a:gd name="connsiteX1" fmla="*/ 32732 w 603164"/>
                    <a:gd name="connsiteY1" fmla="*/ 0 h 602142"/>
                    <a:gd name="connsiteX2" fmla="*/ 603164 w 603164"/>
                    <a:gd name="connsiteY2" fmla="*/ 569410 h 602142"/>
                    <a:gd name="connsiteX3" fmla="*/ 570432 w 603164"/>
                    <a:gd name="connsiteY3" fmla="*/ 602142 h 602142"/>
                    <a:gd name="connsiteX4" fmla="*/ 32732 w 603164"/>
                    <a:gd name="connsiteY4" fmla="*/ 602142 h 602142"/>
                    <a:gd name="connsiteX5" fmla="*/ 0 w 603164"/>
                    <a:gd name="connsiteY5" fmla="*/ 569410 h 602142"/>
                    <a:gd name="connsiteX6" fmla="*/ 0 w 603164"/>
                    <a:gd name="connsiteY6" fmla="*/ 32732 h 602142"/>
                    <a:gd name="connsiteX0" fmla="*/ 0 w 603164"/>
                    <a:gd name="connsiteY0" fmla="*/ 0 h 569410"/>
                    <a:gd name="connsiteX1" fmla="*/ 603164 w 603164"/>
                    <a:gd name="connsiteY1" fmla="*/ 536678 h 569410"/>
                    <a:gd name="connsiteX2" fmla="*/ 570432 w 603164"/>
                    <a:gd name="connsiteY2" fmla="*/ 569410 h 569410"/>
                    <a:gd name="connsiteX3" fmla="*/ 32732 w 603164"/>
                    <a:gd name="connsiteY3" fmla="*/ 569410 h 569410"/>
                    <a:gd name="connsiteX4" fmla="*/ 0 w 603164"/>
                    <a:gd name="connsiteY4" fmla="*/ 536678 h 569410"/>
                    <a:gd name="connsiteX5" fmla="*/ 0 w 603164"/>
                    <a:gd name="connsiteY5" fmla="*/ 0 h 569410"/>
                    <a:gd name="connsiteX0" fmla="*/ 0 w 570432"/>
                    <a:gd name="connsiteY0" fmla="*/ 0 h 569410"/>
                    <a:gd name="connsiteX1" fmla="*/ 570432 w 570432"/>
                    <a:gd name="connsiteY1" fmla="*/ 569410 h 569410"/>
                    <a:gd name="connsiteX2" fmla="*/ 32732 w 570432"/>
                    <a:gd name="connsiteY2" fmla="*/ 569410 h 569410"/>
                    <a:gd name="connsiteX3" fmla="*/ 0 w 570432"/>
                    <a:gd name="connsiteY3" fmla="*/ 536678 h 569410"/>
                    <a:gd name="connsiteX4" fmla="*/ 0 w 570432"/>
                    <a:gd name="connsiteY4" fmla="*/ 0 h 569410"/>
                    <a:gd name="connsiteX0" fmla="*/ 570432 w 570432"/>
                    <a:gd name="connsiteY0" fmla="*/ 477970 h 477970"/>
                    <a:gd name="connsiteX1" fmla="*/ 32732 w 570432"/>
                    <a:gd name="connsiteY1" fmla="*/ 477970 h 477970"/>
                    <a:gd name="connsiteX2" fmla="*/ 0 w 570432"/>
                    <a:gd name="connsiteY2" fmla="*/ 445238 h 477970"/>
                    <a:gd name="connsiteX3" fmla="*/ 91440 w 570432"/>
                    <a:gd name="connsiteY3" fmla="*/ 0 h 477970"/>
                    <a:gd name="connsiteX0" fmla="*/ 570432 w 570432"/>
                    <a:gd name="connsiteY0" fmla="*/ 484026 h 484026"/>
                    <a:gd name="connsiteX1" fmla="*/ 32732 w 570432"/>
                    <a:gd name="connsiteY1" fmla="*/ 484026 h 484026"/>
                    <a:gd name="connsiteX2" fmla="*/ 0 w 570432"/>
                    <a:gd name="connsiteY2" fmla="*/ 451294 h 484026"/>
                    <a:gd name="connsiteX3" fmla="*/ 6661 w 570432"/>
                    <a:gd name="connsiteY3" fmla="*/ 0 h 484026"/>
                    <a:gd name="connsiteX0" fmla="*/ 570432 w 570432"/>
                    <a:gd name="connsiteY0" fmla="*/ 477971 h 477971"/>
                    <a:gd name="connsiteX1" fmla="*/ 32732 w 570432"/>
                    <a:gd name="connsiteY1" fmla="*/ 477971 h 477971"/>
                    <a:gd name="connsiteX2" fmla="*/ 0 w 570432"/>
                    <a:gd name="connsiteY2" fmla="*/ 445239 h 477971"/>
                    <a:gd name="connsiteX3" fmla="*/ 606 w 570432"/>
                    <a:gd name="connsiteY3" fmla="*/ 0 h 477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0432" h="477971">
                      <a:moveTo>
                        <a:pt x="570432" y="477971"/>
                      </a:moveTo>
                      <a:lnTo>
                        <a:pt x="32732" y="477971"/>
                      </a:lnTo>
                      <a:cubicBezTo>
                        <a:pt x="14655" y="477971"/>
                        <a:pt x="0" y="463316"/>
                        <a:pt x="0" y="445239"/>
                      </a:cubicBezTo>
                      <a:cubicBezTo>
                        <a:pt x="0" y="266346"/>
                        <a:pt x="606" y="0"/>
                        <a:pt x="606" y="0"/>
                      </a:cubicBez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0B0C056-0BC0-9F41-9664-DC9941F1E183}"/>
                  </a:ext>
                </a:extLst>
              </p:cNvPr>
              <p:cNvSpPr/>
              <p:nvPr/>
            </p:nvSpPr>
            <p:spPr>
              <a:xfrm>
                <a:off x="3158173" y="1696620"/>
                <a:ext cx="89233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Web Server</a:t>
                </a:r>
              </a:p>
            </p:txBody>
          </p: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D2863D4E-E8E7-F34C-90BF-D9A1474F8F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88448" y="1705237"/>
                <a:ext cx="852089" cy="871863"/>
                <a:chOff x="3251569" y="1927275"/>
                <a:chExt cx="704205" cy="720548"/>
              </a:xfrm>
            </p:grpSpPr>
            <p:sp>
              <p:nvSpPr>
                <p:cNvPr id="146" name="Rounded Rectangle 145">
                  <a:extLst>
                    <a:ext uri="{FF2B5EF4-FFF2-40B4-BE49-F238E27FC236}">
                      <a16:creationId xmlns:a16="http://schemas.microsoft.com/office/drawing/2014/main" id="{93DF5840-9064-D84D-A29E-2F1468202BEE}"/>
                    </a:ext>
                  </a:extLst>
                </p:cNvPr>
                <p:cNvSpPr/>
                <p:nvPr/>
              </p:nvSpPr>
              <p:spPr>
                <a:xfrm>
                  <a:off x="3352610" y="1927275"/>
                  <a:ext cx="603164" cy="602142"/>
                </a:xfrm>
                <a:prstGeom prst="roundRect">
                  <a:avLst>
                    <a:gd name="adj" fmla="val 5436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7" name="Rounded Rectangle 40">
                  <a:extLst>
                    <a:ext uri="{FF2B5EF4-FFF2-40B4-BE49-F238E27FC236}">
                      <a16:creationId xmlns:a16="http://schemas.microsoft.com/office/drawing/2014/main" id="{ACAB424B-09E7-C84F-8581-6626EFBFA176}"/>
                    </a:ext>
                  </a:extLst>
                </p:cNvPr>
                <p:cNvSpPr/>
                <p:nvPr/>
              </p:nvSpPr>
              <p:spPr>
                <a:xfrm>
                  <a:off x="3300780" y="1995664"/>
                  <a:ext cx="574472" cy="598640"/>
                </a:xfrm>
                <a:custGeom>
                  <a:avLst/>
                  <a:gdLst>
                    <a:gd name="connsiteX0" fmla="*/ 0 w 603164"/>
                    <a:gd name="connsiteY0" fmla="*/ 32732 h 602142"/>
                    <a:gd name="connsiteX1" fmla="*/ 32732 w 603164"/>
                    <a:gd name="connsiteY1" fmla="*/ 0 h 602142"/>
                    <a:gd name="connsiteX2" fmla="*/ 570432 w 603164"/>
                    <a:gd name="connsiteY2" fmla="*/ 0 h 602142"/>
                    <a:gd name="connsiteX3" fmla="*/ 603164 w 603164"/>
                    <a:gd name="connsiteY3" fmla="*/ 32732 h 602142"/>
                    <a:gd name="connsiteX4" fmla="*/ 603164 w 603164"/>
                    <a:gd name="connsiteY4" fmla="*/ 569410 h 602142"/>
                    <a:gd name="connsiteX5" fmla="*/ 570432 w 603164"/>
                    <a:gd name="connsiteY5" fmla="*/ 602142 h 602142"/>
                    <a:gd name="connsiteX6" fmla="*/ 32732 w 603164"/>
                    <a:gd name="connsiteY6" fmla="*/ 602142 h 602142"/>
                    <a:gd name="connsiteX7" fmla="*/ 0 w 603164"/>
                    <a:gd name="connsiteY7" fmla="*/ 569410 h 602142"/>
                    <a:gd name="connsiteX8" fmla="*/ 0 w 603164"/>
                    <a:gd name="connsiteY8" fmla="*/ 32732 h 602142"/>
                    <a:gd name="connsiteX0" fmla="*/ 0 w 623231"/>
                    <a:gd name="connsiteY0" fmla="*/ 32732 h 602142"/>
                    <a:gd name="connsiteX1" fmla="*/ 32732 w 623231"/>
                    <a:gd name="connsiteY1" fmla="*/ 0 h 602142"/>
                    <a:gd name="connsiteX2" fmla="*/ 570432 w 623231"/>
                    <a:gd name="connsiteY2" fmla="*/ 0 h 602142"/>
                    <a:gd name="connsiteX3" fmla="*/ 603164 w 623231"/>
                    <a:gd name="connsiteY3" fmla="*/ 569410 h 602142"/>
                    <a:gd name="connsiteX4" fmla="*/ 570432 w 623231"/>
                    <a:gd name="connsiteY4" fmla="*/ 602142 h 602142"/>
                    <a:gd name="connsiteX5" fmla="*/ 32732 w 623231"/>
                    <a:gd name="connsiteY5" fmla="*/ 602142 h 602142"/>
                    <a:gd name="connsiteX6" fmla="*/ 0 w 623231"/>
                    <a:gd name="connsiteY6" fmla="*/ 569410 h 602142"/>
                    <a:gd name="connsiteX7" fmla="*/ 0 w 623231"/>
                    <a:gd name="connsiteY7" fmla="*/ 32732 h 602142"/>
                    <a:gd name="connsiteX0" fmla="*/ 0 w 603164"/>
                    <a:gd name="connsiteY0" fmla="*/ 32732 h 602142"/>
                    <a:gd name="connsiteX1" fmla="*/ 32732 w 603164"/>
                    <a:gd name="connsiteY1" fmla="*/ 0 h 602142"/>
                    <a:gd name="connsiteX2" fmla="*/ 603164 w 603164"/>
                    <a:gd name="connsiteY2" fmla="*/ 569410 h 602142"/>
                    <a:gd name="connsiteX3" fmla="*/ 570432 w 603164"/>
                    <a:gd name="connsiteY3" fmla="*/ 602142 h 602142"/>
                    <a:gd name="connsiteX4" fmla="*/ 32732 w 603164"/>
                    <a:gd name="connsiteY4" fmla="*/ 602142 h 602142"/>
                    <a:gd name="connsiteX5" fmla="*/ 0 w 603164"/>
                    <a:gd name="connsiteY5" fmla="*/ 569410 h 602142"/>
                    <a:gd name="connsiteX6" fmla="*/ 0 w 603164"/>
                    <a:gd name="connsiteY6" fmla="*/ 32732 h 602142"/>
                    <a:gd name="connsiteX0" fmla="*/ 0 w 603164"/>
                    <a:gd name="connsiteY0" fmla="*/ 0 h 569410"/>
                    <a:gd name="connsiteX1" fmla="*/ 603164 w 603164"/>
                    <a:gd name="connsiteY1" fmla="*/ 536678 h 569410"/>
                    <a:gd name="connsiteX2" fmla="*/ 570432 w 603164"/>
                    <a:gd name="connsiteY2" fmla="*/ 569410 h 569410"/>
                    <a:gd name="connsiteX3" fmla="*/ 32732 w 603164"/>
                    <a:gd name="connsiteY3" fmla="*/ 569410 h 569410"/>
                    <a:gd name="connsiteX4" fmla="*/ 0 w 603164"/>
                    <a:gd name="connsiteY4" fmla="*/ 536678 h 569410"/>
                    <a:gd name="connsiteX5" fmla="*/ 0 w 603164"/>
                    <a:gd name="connsiteY5" fmla="*/ 0 h 569410"/>
                    <a:gd name="connsiteX0" fmla="*/ 0 w 570432"/>
                    <a:gd name="connsiteY0" fmla="*/ 0 h 569410"/>
                    <a:gd name="connsiteX1" fmla="*/ 570432 w 570432"/>
                    <a:gd name="connsiteY1" fmla="*/ 569410 h 569410"/>
                    <a:gd name="connsiteX2" fmla="*/ 32732 w 570432"/>
                    <a:gd name="connsiteY2" fmla="*/ 569410 h 569410"/>
                    <a:gd name="connsiteX3" fmla="*/ 0 w 570432"/>
                    <a:gd name="connsiteY3" fmla="*/ 536678 h 569410"/>
                    <a:gd name="connsiteX4" fmla="*/ 0 w 570432"/>
                    <a:gd name="connsiteY4" fmla="*/ 0 h 569410"/>
                    <a:gd name="connsiteX0" fmla="*/ 570432 w 570432"/>
                    <a:gd name="connsiteY0" fmla="*/ 477970 h 477970"/>
                    <a:gd name="connsiteX1" fmla="*/ 32732 w 570432"/>
                    <a:gd name="connsiteY1" fmla="*/ 477970 h 477970"/>
                    <a:gd name="connsiteX2" fmla="*/ 0 w 570432"/>
                    <a:gd name="connsiteY2" fmla="*/ 445238 h 477970"/>
                    <a:gd name="connsiteX3" fmla="*/ 91440 w 570432"/>
                    <a:gd name="connsiteY3" fmla="*/ 0 h 477970"/>
                    <a:gd name="connsiteX0" fmla="*/ 570432 w 570432"/>
                    <a:gd name="connsiteY0" fmla="*/ 484026 h 484026"/>
                    <a:gd name="connsiteX1" fmla="*/ 32732 w 570432"/>
                    <a:gd name="connsiteY1" fmla="*/ 484026 h 484026"/>
                    <a:gd name="connsiteX2" fmla="*/ 0 w 570432"/>
                    <a:gd name="connsiteY2" fmla="*/ 451294 h 484026"/>
                    <a:gd name="connsiteX3" fmla="*/ 6661 w 570432"/>
                    <a:gd name="connsiteY3" fmla="*/ 0 h 484026"/>
                    <a:gd name="connsiteX0" fmla="*/ 570432 w 570432"/>
                    <a:gd name="connsiteY0" fmla="*/ 477971 h 477971"/>
                    <a:gd name="connsiteX1" fmla="*/ 32732 w 570432"/>
                    <a:gd name="connsiteY1" fmla="*/ 477971 h 477971"/>
                    <a:gd name="connsiteX2" fmla="*/ 0 w 570432"/>
                    <a:gd name="connsiteY2" fmla="*/ 445239 h 477971"/>
                    <a:gd name="connsiteX3" fmla="*/ 606 w 570432"/>
                    <a:gd name="connsiteY3" fmla="*/ 0 h 477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0432" h="477971">
                      <a:moveTo>
                        <a:pt x="570432" y="477971"/>
                      </a:moveTo>
                      <a:lnTo>
                        <a:pt x="32732" y="477971"/>
                      </a:lnTo>
                      <a:cubicBezTo>
                        <a:pt x="14655" y="477971"/>
                        <a:pt x="0" y="463316"/>
                        <a:pt x="0" y="445239"/>
                      </a:cubicBezTo>
                      <a:cubicBezTo>
                        <a:pt x="0" y="266346"/>
                        <a:pt x="606" y="0"/>
                        <a:pt x="606" y="0"/>
                      </a:cubicBez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8" name="Rounded Rectangle 40">
                  <a:extLst>
                    <a:ext uri="{FF2B5EF4-FFF2-40B4-BE49-F238E27FC236}">
                      <a16:creationId xmlns:a16="http://schemas.microsoft.com/office/drawing/2014/main" id="{F9F4F992-E012-5945-94F7-0E27C736EBFC}"/>
                    </a:ext>
                  </a:extLst>
                </p:cNvPr>
                <p:cNvSpPr/>
                <p:nvPr/>
              </p:nvSpPr>
              <p:spPr>
                <a:xfrm>
                  <a:off x="3251569" y="2049183"/>
                  <a:ext cx="574472" cy="598640"/>
                </a:xfrm>
                <a:custGeom>
                  <a:avLst/>
                  <a:gdLst>
                    <a:gd name="connsiteX0" fmla="*/ 0 w 603164"/>
                    <a:gd name="connsiteY0" fmla="*/ 32732 h 602142"/>
                    <a:gd name="connsiteX1" fmla="*/ 32732 w 603164"/>
                    <a:gd name="connsiteY1" fmla="*/ 0 h 602142"/>
                    <a:gd name="connsiteX2" fmla="*/ 570432 w 603164"/>
                    <a:gd name="connsiteY2" fmla="*/ 0 h 602142"/>
                    <a:gd name="connsiteX3" fmla="*/ 603164 w 603164"/>
                    <a:gd name="connsiteY3" fmla="*/ 32732 h 602142"/>
                    <a:gd name="connsiteX4" fmla="*/ 603164 w 603164"/>
                    <a:gd name="connsiteY4" fmla="*/ 569410 h 602142"/>
                    <a:gd name="connsiteX5" fmla="*/ 570432 w 603164"/>
                    <a:gd name="connsiteY5" fmla="*/ 602142 h 602142"/>
                    <a:gd name="connsiteX6" fmla="*/ 32732 w 603164"/>
                    <a:gd name="connsiteY6" fmla="*/ 602142 h 602142"/>
                    <a:gd name="connsiteX7" fmla="*/ 0 w 603164"/>
                    <a:gd name="connsiteY7" fmla="*/ 569410 h 602142"/>
                    <a:gd name="connsiteX8" fmla="*/ 0 w 603164"/>
                    <a:gd name="connsiteY8" fmla="*/ 32732 h 602142"/>
                    <a:gd name="connsiteX0" fmla="*/ 0 w 623231"/>
                    <a:gd name="connsiteY0" fmla="*/ 32732 h 602142"/>
                    <a:gd name="connsiteX1" fmla="*/ 32732 w 623231"/>
                    <a:gd name="connsiteY1" fmla="*/ 0 h 602142"/>
                    <a:gd name="connsiteX2" fmla="*/ 570432 w 623231"/>
                    <a:gd name="connsiteY2" fmla="*/ 0 h 602142"/>
                    <a:gd name="connsiteX3" fmla="*/ 603164 w 623231"/>
                    <a:gd name="connsiteY3" fmla="*/ 569410 h 602142"/>
                    <a:gd name="connsiteX4" fmla="*/ 570432 w 623231"/>
                    <a:gd name="connsiteY4" fmla="*/ 602142 h 602142"/>
                    <a:gd name="connsiteX5" fmla="*/ 32732 w 623231"/>
                    <a:gd name="connsiteY5" fmla="*/ 602142 h 602142"/>
                    <a:gd name="connsiteX6" fmla="*/ 0 w 623231"/>
                    <a:gd name="connsiteY6" fmla="*/ 569410 h 602142"/>
                    <a:gd name="connsiteX7" fmla="*/ 0 w 623231"/>
                    <a:gd name="connsiteY7" fmla="*/ 32732 h 602142"/>
                    <a:gd name="connsiteX0" fmla="*/ 0 w 603164"/>
                    <a:gd name="connsiteY0" fmla="*/ 32732 h 602142"/>
                    <a:gd name="connsiteX1" fmla="*/ 32732 w 603164"/>
                    <a:gd name="connsiteY1" fmla="*/ 0 h 602142"/>
                    <a:gd name="connsiteX2" fmla="*/ 603164 w 603164"/>
                    <a:gd name="connsiteY2" fmla="*/ 569410 h 602142"/>
                    <a:gd name="connsiteX3" fmla="*/ 570432 w 603164"/>
                    <a:gd name="connsiteY3" fmla="*/ 602142 h 602142"/>
                    <a:gd name="connsiteX4" fmla="*/ 32732 w 603164"/>
                    <a:gd name="connsiteY4" fmla="*/ 602142 h 602142"/>
                    <a:gd name="connsiteX5" fmla="*/ 0 w 603164"/>
                    <a:gd name="connsiteY5" fmla="*/ 569410 h 602142"/>
                    <a:gd name="connsiteX6" fmla="*/ 0 w 603164"/>
                    <a:gd name="connsiteY6" fmla="*/ 32732 h 602142"/>
                    <a:gd name="connsiteX0" fmla="*/ 0 w 603164"/>
                    <a:gd name="connsiteY0" fmla="*/ 0 h 569410"/>
                    <a:gd name="connsiteX1" fmla="*/ 603164 w 603164"/>
                    <a:gd name="connsiteY1" fmla="*/ 536678 h 569410"/>
                    <a:gd name="connsiteX2" fmla="*/ 570432 w 603164"/>
                    <a:gd name="connsiteY2" fmla="*/ 569410 h 569410"/>
                    <a:gd name="connsiteX3" fmla="*/ 32732 w 603164"/>
                    <a:gd name="connsiteY3" fmla="*/ 569410 h 569410"/>
                    <a:gd name="connsiteX4" fmla="*/ 0 w 603164"/>
                    <a:gd name="connsiteY4" fmla="*/ 536678 h 569410"/>
                    <a:gd name="connsiteX5" fmla="*/ 0 w 603164"/>
                    <a:gd name="connsiteY5" fmla="*/ 0 h 569410"/>
                    <a:gd name="connsiteX0" fmla="*/ 0 w 570432"/>
                    <a:gd name="connsiteY0" fmla="*/ 0 h 569410"/>
                    <a:gd name="connsiteX1" fmla="*/ 570432 w 570432"/>
                    <a:gd name="connsiteY1" fmla="*/ 569410 h 569410"/>
                    <a:gd name="connsiteX2" fmla="*/ 32732 w 570432"/>
                    <a:gd name="connsiteY2" fmla="*/ 569410 h 569410"/>
                    <a:gd name="connsiteX3" fmla="*/ 0 w 570432"/>
                    <a:gd name="connsiteY3" fmla="*/ 536678 h 569410"/>
                    <a:gd name="connsiteX4" fmla="*/ 0 w 570432"/>
                    <a:gd name="connsiteY4" fmla="*/ 0 h 569410"/>
                    <a:gd name="connsiteX0" fmla="*/ 570432 w 570432"/>
                    <a:gd name="connsiteY0" fmla="*/ 477970 h 477970"/>
                    <a:gd name="connsiteX1" fmla="*/ 32732 w 570432"/>
                    <a:gd name="connsiteY1" fmla="*/ 477970 h 477970"/>
                    <a:gd name="connsiteX2" fmla="*/ 0 w 570432"/>
                    <a:gd name="connsiteY2" fmla="*/ 445238 h 477970"/>
                    <a:gd name="connsiteX3" fmla="*/ 91440 w 570432"/>
                    <a:gd name="connsiteY3" fmla="*/ 0 h 477970"/>
                    <a:gd name="connsiteX0" fmla="*/ 570432 w 570432"/>
                    <a:gd name="connsiteY0" fmla="*/ 484026 h 484026"/>
                    <a:gd name="connsiteX1" fmla="*/ 32732 w 570432"/>
                    <a:gd name="connsiteY1" fmla="*/ 484026 h 484026"/>
                    <a:gd name="connsiteX2" fmla="*/ 0 w 570432"/>
                    <a:gd name="connsiteY2" fmla="*/ 451294 h 484026"/>
                    <a:gd name="connsiteX3" fmla="*/ 6661 w 570432"/>
                    <a:gd name="connsiteY3" fmla="*/ 0 h 484026"/>
                    <a:gd name="connsiteX0" fmla="*/ 570432 w 570432"/>
                    <a:gd name="connsiteY0" fmla="*/ 477971 h 477971"/>
                    <a:gd name="connsiteX1" fmla="*/ 32732 w 570432"/>
                    <a:gd name="connsiteY1" fmla="*/ 477971 h 477971"/>
                    <a:gd name="connsiteX2" fmla="*/ 0 w 570432"/>
                    <a:gd name="connsiteY2" fmla="*/ 445239 h 477971"/>
                    <a:gd name="connsiteX3" fmla="*/ 606 w 570432"/>
                    <a:gd name="connsiteY3" fmla="*/ 0 h 477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0432" h="477971">
                      <a:moveTo>
                        <a:pt x="570432" y="477971"/>
                      </a:moveTo>
                      <a:lnTo>
                        <a:pt x="32732" y="477971"/>
                      </a:lnTo>
                      <a:cubicBezTo>
                        <a:pt x="14655" y="477971"/>
                        <a:pt x="0" y="463316"/>
                        <a:pt x="0" y="445239"/>
                      </a:cubicBezTo>
                      <a:cubicBezTo>
                        <a:pt x="0" y="266346"/>
                        <a:pt x="606" y="0"/>
                        <a:pt x="606" y="0"/>
                      </a:cubicBez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7004AA1-6E72-8746-88AF-20FA0EC8ECA2}"/>
                  </a:ext>
                </a:extLst>
              </p:cNvPr>
              <p:cNvSpPr/>
              <p:nvPr/>
            </p:nvSpPr>
            <p:spPr>
              <a:xfrm>
                <a:off x="5434280" y="1696620"/>
                <a:ext cx="89289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App Server</a:t>
                </a:r>
              </a:p>
            </p:txBody>
          </p:sp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9D7FD3DC-E6E2-754C-AEE5-898EA213E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05053" y="1962381"/>
                <a:ext cx="349554" cy="343629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DBE28526-23AD-514E-99C8-86941FD5C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15600" y="1962381"/>
                <a:ext cx="349554" cy="343629"/>
              </a:xfrm>
              <a:prstGeom prst="rect">
                <a:avLst/>
              </a:prstGeom>
            </p:spPr>
          </p:pic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5FA4DC0-883D-3740-8C97-83A1FD65B5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25230" y="2112152"/>
                <a:ext cx="379447" cy="379447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>
                <a:glow rad="38100">
                  <a:schemeClr val="tx1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7A4344CE-366F-6D46-AD3F-FE8222A111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31974" y="2247221"/>
                <a:ext cx="238382" cy="238382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9000">
                    <a:schemeClr val="accent1"/>
                  </a:gs>
                </a:gsLst>
                <a:lin ang="5400000" scaled="1"/>
              </a:gradFill>
              <a:ln w="6350">
                <a:solidFill>
                  <a:schemeClr val="bg1"/>
                </a:solidFill>
              </a:ln>
              <a:effectLst>
                <a:outerShdw blurRad="50800" dist="762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1E880E8-7CE0-414F-9EDD-19043EE9CC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6677" y="2112152"/>
                <a:ext cx="379447" cy="379447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>
                <a:glow rad="38100">
                  <a:schemeClr val="tx1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0A18153-293A-3E48-BFDA-674FD3B9BFA8}"/>
                  </a:ext>
                </a:extLst>
              </p:cNvPr>
              <p:cNvSpPr/>
              <p:nvPr/>
            </p:nvSpPr>
            <p:spPr>
              <a:xfrm>
                <a:off x="2565829" y="2779574"/>
                <a:ext cx="4233154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3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Infrastructure-as-a-Service (IaaS)</a:t>
                </a:r>
              </a:p>
            </p:txBody>
          </p:sp>
        </p:grpSp>
        <p:sp>
          <p:nvSpPr>
            <p:cNvPr id="155" name="Rounded Rectangle 68">
              <a:extLst>
                <a:ext uri="{FF2B5EF4-FFF2-40B4-BE49-F238E27FC236}">
                  <a16:creationId xmlns:a16="http://schemas.microsoft.com/office/drawing/2014/main" id="{5F42804B-E914-764D-A0BA-FEFEB9915A2D}"/>
                </a:ext>
              </a:extLst>
            </p:cNvPr>
            <p:cNvSpPr/>
            <p:nvPr/>
          </p:nvSpPr>
          <p:spPr>
            <a:xfrm rot="10800000">
              <a:off x="2257533" y="2987647"/>
              <a:ext cx="4874470" cy="1544633"/>
            </a:xfrm>
            <a:custGeom>
              <a:avLst/>
              <a:gdLst>
                <a:gd name="connsiteX0" fmla="*/ 0 w 4867633"/>
                <a:gd name="connsiteY0" fmla="*/ 92780 h 1706777"/>
                <a:gd name="connsiteX1" fmla="*/ 92780 w 4867633"/>
                <a:gd name="connsiteY1" fmla="*/ 0 h 1706777"/>
                <a:gd name="connsiteX2" fmla="*/ 4774853 w 4867633"/>
                <a:gd name="connsiteY2" fmla="*/ 0 h 1706777"/>
                <a:gd name="connsiteX3" fmla="*/ 4867633 w 4867633"/>
                <a:gd name="connsiteY3" fmla="*/ 92780 h 1706777"/>
                <a:gd name="connsiteX4" fmla="*/ 4867633 w 4867633"/>
                <a:gd name="connsiteY4" fmla="*/ 1613997 h 1706777"/>
                <a:gd name="connsiteX5" fmla="*/ 4774853 w 4867633"/>
                <a:gd name="connsiteY5" fmla="*/ 1706777 h 1706777"/>
                <a:gd name="connsiteX6" fmla="*/ 92780 w 4867633"/>
                <a:gd name="connsiteY6" fmla="*/ 1706777 h 1706777"/>
                <a:gd name="connsiteX7" fmla="*/ 0 w 4867633"/>
                <a:gd name="connsiteY7" fmla="*/ 1613997 h 1706777"/>
                <a:gd name="connsiteX8" fmla="*/ 0 w 4867633"/>
                <a:gd name="connsiteY8" fmla="*/ 92780 h 1706777"/>
                <a:gd name="connsiteX0" fmla="*/ 0 w 4867633"/>
                <a:gd name="connsiteY0" fmla="*/ 92780 h 1763456"/>
                <a:gd name="connsiteX1" fmla="*/ 92780 w 4867633"/>
                <a:gd name="connsiteY1" fmla="*/ 0 h 1763456"/>
                <a:gd name="connsiteX2" fmla="*/ 4774853 w 4867633"/>
                <a:gd name="connsiteY2" fmla="*/ 0 h 1763456"/>
                <a:gd name="connsiteX3" fmla="*/ 4867633 w 4867633"/>
                <a:gd name="connsiteY3" fmla="*/ 92780 h 1763456"/>
                <a:gd name="connsiteX4" fmla="*/ 4867633 w 4867633"/>
                <a:gd name="connsiteY4" fmla="*/ 1613997 h 1763456"/>
                <a:gd name="connsiteX5" fmla="*/ 92780 w 4867633"/>
                <a:gd name="connsiteY5" fmla="*/ 1706777 h 1763456"/>
                <a:gd name="connsiteX6" fmla="*/ 0 w 4867633"/>
                <a:gd name="connsiteY6" fmla="*/ 1613997 h 1763456"/>
                <a:gd name="connsiteX7" fmla="*/ 0 w 4867633"/>
                <a:gd name="connsiteY7" fmla="*/ 92780 h 1763456"/>
                <a:gd name="connsiteX0" fmla="*/ 0 w 4867633"/>
                <a:gd name="connsiteY0" fmla="*/ 92780 h 1804149"/>
                <a:gd name="connsiteX1" fmla="*/ 92780 w 4867633"/>
                <a:gd name="connsiteY1" fmla="*/ 0 h 1804149"/>
                <a:gd name="connsiteX2" fmla="*/ 4774853 w 4867633"/>
                <a:gd name="connsiteY2" fmla="*/ 0 h 1804149"/>
                <a:gd name="connsiteX3" fmla="*/ 4867633 w 4867633"/>
                <a:gd name="connsiteY3" fmla="*/ 92780 h 1804149"/>
                <a:gd name="connsiteX4" fmla="*/ 4867633 w 4867633"/>
                <a:gd name="connsiteY4" fmla="*/ 1613997 h 1804149"/>
                <a:gd name="connsiteX5" fmla="*/ 0 w 4867633"/>
                <a:gd name="connsiteY5" fmla="*/ 1613997 h 1804149"/>
                <a:gd name="connsiteX6" fmla="*/ 0 w 4867633"/>
                <a:gd name="connsiteY6" fmla="*/ 92780 h 1804149"/>
                <a:gd name="connsiteX0" fmla="*/ 0 w 4959073"/>
                <a:gd name="connsiteY0" fmla="*/ 1613997 h 1705437"/>
                <a:gd name="connsiteX1" fmla="*/ 0 w 4959073"/>
                <a:gd name="connsiteY1" fmla="*/ 92780 h 1705437"/>
                <a:gd name="connsiteX2" fmla="*/ 92780 w 4959073"/>
                <a:gd name="connsiteY2" fmla="*/ 0 h 1705437"/>
                <a:gd name="connsiteX3" fmla="*/ 4774853 w 4959073"/>
                <a:gd name="connsiteY3" fmla="*/ 0 h 1705437"/>
                <a:gd name="connsiteX4" fmla="*/ 4867633 w 4959073"/>
                <a:gd name="connsiteY4" fmla="*/ 92780 h 1705437"/>
                <a:gd name="connsiteX5" fmla="*/ 4959073 w 4959073"/>
                <a:gd name="connsiteY5" fmla="*/ 1705437 h 1705437"/>
                <a:gd name="connsiteX0" fmla="*/ 0 w 4867633"/>
                <a:gd name="connsiteY0" fmla="*/ 1613997 h 1655560"/>
                <a:gd name="connsiteX1" fmla="*/ 0 w 4867633"/>
                <a:gd name="connsiteY1" fmla="*/ 92780 h 1655560"/>
                <a:gd name="connsiteX2" fmla="*/ 92780 w 4867633"/>
                <a:gd name="connsiteY2" fmla="*/ 0 h 1655560"/>
                <a:gd name="connsiteX3" fmla="*/ 4774853 w 4867633"/>
                <a:gd name="connsiteY3" fmla="*/ 0 h 1655560"/>
                <a:gd name="connsiteX4" fmla="*/ 4867633 w 4867633"/>
                <a:gd name="connsiteY4" fmla="*/ 92780 h 1655560"/>
                <a:gd name="connsiteX5" fmla="*/ 4851007 w 4867633"/>
                <a:gd name="connsiteY5" fmla="*/ 1655560 h 1655560"/>
                <a:gd name="connsiteX0" fmla="*/ 0 w 4867633"/>
                <a:gd name="connsiteY0" fmla="*/ 1613997 h 1663872"/>
                <a:gd name="connsiteX1" fmla="*/ 0 w 4867633"/>
                <a:gd name="connsiteY1" fmla="*/ 92780 h 1663872"/>
                <a:gd name="connsiteX2" fmla="*/ 92780 w 4867633"/>
                <a:gd name="connsiteY2" fmla="*/ 0 h 1663872"/>
                <a:gd name="connsiteX3" fmla="*/ 4774853 w 4867633"/>
                <a:gd name="connsiteY3" fmla="*/ 0 h 1663872"/>
                <a:gd name="connsiteX4" fmla="*/ 4867633 w 4867633"/>
                <a:gd name="connsiteY4" fmla="*/ 92780 h 1663872"/>
                <a:gd name="connsiteX5" fmla="*/ 4867632 w 4867633"/>
                <a:gd name="connsiteY5" fmla="*/ 1663872 h 1663872"/>
                <a:gd name="connsiteX0" fmla="*/ 0 w 4867633"/>
                <a:gd name="connsiteY0" fmla="*/ 1664719 h 1664719"/>
                <a:gd name="connsiteX1" fmla="*/ 0 w 4867633"/>
                <a:gd name="connsiteY1" fmla="*/ 92780 h 1664719"/>
                <a:gd name="connsiteX2" fmla="*/ 92780 w 4867633"/>
                <a:gd name="connsiteY2" fmla="*/ 0 h 1664719"/>
                <a:gd name="connsiteX3" fmla="*/ 4774853 w 4867633"/>
                <a:gd name="connsiteY3" fmla="*/ 0 h 1664719"/>
                <a:gd name="connsiteX4" fmla="*/ 4867633 w 4867633"/>
                <a:gd name="connsiteY4" fmla="*/ 92780 h 1664719"/>
                <a:gd name="connsiteX5" fmla="*/ 4867632 w 4867633"/>
                <a:gd name="connsiteY5" fmla="*/ 1663872 h 166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633" h="1664719">
                  <a:moveTo>
                    <a:pt x="0" y="1664719"/>
                  </a:moveTo>
                  <a:lnTo>
                    <a:pt x="0" y="92780"/>
                  </a:lnTo>
                  <a:cubicBezTo>
                    <a:pt x="0" y="41539"/>
                    <a:pt x="41539" y="0"/>
                    <a:pt x="92780" y="0"/>
                  </a:cubicBezTo>
                  <a:lnTo>
                    <a:pt x="4774853" y="0"/>
                  </a:lnTo>
                  <a:cubicBezTo>
                    <a:pt x="4826094" y="0"/>
                    <a:pt x="4867633" y="41539"/>
                    <a:pt x="4867633" y="92780"/>
                  </a:cubicBezTo>
                  <a:cubicBezTo>
                    <a:pt x="4867633" y="599852"/>
                    <a:pt x="4867632" y="1663872"/>
                    <a:pt x="4867632" y="1663872"/>
                  </a:cubicBezTo>
                </a:path>
              </a:pathLst>
            </a:custGeom>
            <a:solidFill>
              <a:schemeClr val="accent6">
                <a:alpha val="10000"/>
              </a:schemeClr>
            </a:solidFill>
            <a:ln w="25400" cmpd="sng">
              <a:solidFill>
                <a:schemeClr val="accent6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AE5B57E-EC51-7E4F-90EB-DB063C2512B9}"/>
                </a:ext>
              </a:extLst>
            </p:cNvPr>
            <p:cNvGrpSpPr/>
            <p:nvPr/>
          </p:nvGrpSpPr>
          <p:grpSpPr>
            <a:xfrm>
              <a:off x="2504876" y="1354546"/>
              <a:ext cx="4299228" cy="1335911"/>
              <a:chOff x="2499754" y="3135543"/>
              <a:chExt cx="4299228" cy="1335911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F0D492FA-89A2-714B-A885-2629EEE0726C}"/>
                  </a:ext>
                </a:extLst>
              </p:cNvPr>
              <p:cNvSpPr/>
              <p:nvPr/>
            </p:nvSpPr>
            <p:spPr>
              <a:xfrm>
                <a:off x="2630842" y="3409742"/>
                <a:ext cx="1287214" cy="722061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7E1E90B7-B560-074F-B7E7-AA0D7A40ED1C}"/>
                  </a:ext>
                </a:extLst>
              </p:cNvPr>
              <p:cNvSpPr/>
              <p:nvPr/>
            </p:nvSpPr>
            <p:spPr>
              <a:xfrm>
                <a:off x="4049023" y="3409742"/>
                <a:ext cx="1287214" cy="722061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02F6FFA7-B882-B84A-B175-AADD1320DA35}"/>
                  </a:ext>
                </a:extLst>
              </p:cNvPr>
              <p:cNvSpPr/>
              <p:nvPr/>
            </p:nvSpPr>
            <p:spPr>
              <a:xfrm>
                <a:off x="5451968" y="3409742"/>
                <a:ext cx="1287214" cy="722061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8D881A1-D2B9-7543-A6A7-DB0D952F9BE8}"/>
                  </a:ext>
                </a:extLst>
              </p:cNvPr>
              <p:cNvSpPr/>
              <p:nvPr/>
            </p:nvSpPr>
            <p:spPr>
              <a:xfrm>
                <a:off x="2499754" y="3901733"/>
                <a:ext cx="154939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OBJECT STORAGE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C3A1C98-F04B-2849-A597-40A8BF445BD0}"/>
                  </a:ext>
                </a:extLst>
              </p:cNvPr>
              <p:cNvSpPr/>
              <p:nvPr/>
            </p:nvSpPr>
            <p:spPr>
              <a:xfrm>
                <a:off x="4191131" y="3901733"/>
                <a:ext cx="103362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CACHING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5157E90-9DD6-7146-AE7A-6DA4AA7BE143}"/>
                  </a:ext>
                </a:extLst>
              </p:cNvPr>
              <p:cNvSpPr/>
              <p:nvPr/>
            </p:nvSpPr>
            <p:spPr>
              <a:xfrm>
                <a:off x="5578764" y="3916359"/>
                <a:ext cx="103362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DATABASE</a:t>
                </a:r>
              </a:p>
            </p:txBody>
          </p: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C45FCF44-D8F1-1746-9EA6-166FECD2A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37670" y="3500973"/>
                <a:ext cx="314005" cy="402875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9061780B-C8EF-5B42-A9F5-557B88F58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2876" y="3587924"/>
                <a:ext cx="494435" cy="267819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E92D92B0-EB2C-8F48-937A-33BF54A30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26257" y="3518244"/>
                <a:ext cx="296385" cy="387116"/>
              </a:xfrm>
              <a:prstGeom prst="rect">
                <a:avLst/>
              </a:prstGeom>
            </p:spPr>
          </p:pic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0600DF94-2B90-9B4A-A9F5-7FF3432704EA}"/>
                  </a:ext>
                </a:extLst>
              </p:cNvPr>
              <p:cNvSpPr/>
              <p:nvPr/>
            </p:nvSpPr>
            <p:spPr>
              <a:xfrm>
                <a:off x="2635109" y="4210344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880127AE-7CA3-D64B-BEAA-91030234E926}"/>
                  </a:ext>
                </a:extLst>
              </p:cNvPr>
              <p:cNvSpPr/>
              <p:nvPr/>
            </p:nvSpPr>
            <p:spPr>
              <a:xfrm>
                <a:off x="2972895" y="4210344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081CC26F-07DC-0949-BDD4-AEB113CC57EB}"/>
                  </a:ext>
                </a:extLst>
              </p:cNvPr>
              <p:cNvSpPr/>
              <p:nvPr/>
            </p:nvSpPr>
            <p:spPr>
              <a:xfrm>
                <a:off x="3310681" y="4210344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4E26AB28-4409-0A41-B355-421FD88D708C}"/>
                  </a:ext>
                </a:extLst>
              </p:cNvPr>
              <p:cNvSpPr/>
              <p:nvPr/>
            </p:nvSpPr>
            <p:spPr>
              <a:xfrm>
                <a:off x="3648467" y="4217044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FD30A80D-4EA8-9445-909C-FCEEB5A722B7}"/>
                  </a:ext>
                </a:extLst>
              </p:cNvPr>
              <p:cNvSpPr/>
              <p:nvPr/>
            </p:nvSpPr>
            <p:spPr>
              <a:xfrm>
                <a:off x="4048912" y="4212338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C3DAB298-030F-664F-A82B-2E55F45BB5EA}"/>
                  </a:ext>
                </a:extLst>
              </p:cNvPr>
              <p:cNvSpPr/>
              <p:nvPr/>
            </p:nvSpPr>
            <p:spPr>
              <a:xfrm>
                <a:off x="4389143" y="4212338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A40AB3AB-A3A0-3949-8E53-6BA0399B2C0F}"/>
                  </a:ext>
                </a:extLst>
              </p:cNvPr>
              <p:cNvSpPr/>
              <p:nvPr/>
            </p:nvSpPr>
            <p:spPr>
              <a:xfrm>
                <a:off x="4729374" y="4212338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BC94A64D-2333-C643-9777-C2D4336B13D8}"/>
                  </a:ext>
                </a:extLst>
              </p:cNvPr>
              <p:cNvSpPr/>
              <p:nvPr/>
            </p:nvSpPr>
            <p:spPr>
              <a:xfrm>
                <a:off x="5069605" y="4212338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5EF24B1E-468E-7742-B9D7-427F2B8A78A3}"/>
                  </a:ext>
                </a:extLst>
              </p:cNvPr>
              <p:cNvSpPr/>
              <p:nvPr/>
            </p:nvSpPr>
            <p:spPr>
              <a:xfrm>
                <a:off x="5448179" y="4212338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F458AD02-83E0-3948-87D6-B5DA4AFD79C2}"/>
                  </a:ext>
                </a:extLst>
              </p:cNvPr>
              <p:cNvSpPr/>
              <p:nvPr/>
            </p:nvSpPr>
            <p:spPr>
              <a:xfrm>
                <a:off x="5788410" y="4212338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CF6B8CA7-C043-0747-8EF1-2CE02BD7B254}"/>
                  </a:ext>
                </a:extLst>
              </p:cNvPr>
              <p:cNvSpPr/>
              <p:nvPr/>
            </p:nvSpPr>
            <p:spPr>
              <a:xfrm>
                <a:off x="6128641" y="4212338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2DE5581A-16BA-B747-98CD-70A1221734DB}"/>
                  </a:ext>
                </a:extLst>
              </p:cNvPr>
              <p:cNvSpPr/>
              <p:nvPr/>
            </p:nvSpPr>
            <p:spPr>
              <a:xfrm>
                <a:off x="6468872" y="4212338"/>
                <a:ext cx="265347" cy="180104"/>
              </a:xfrm>
              <a:prstGeom prst="roundRect">
                <a:avLst>
                  <a:gd name="adj" fmla="val 5436"/>
                </a:avLst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CA57F60-C1B8-5146-A26C-76DFAC00BF34}"/>
                  </a:ext>
                </a:extLst>
              </p:cNvPr>
              <p:cNvSpPr/>
              <p:nvPr/>
            </p:nvSpPr>
            <p:spPr>
              <a:xfrm>
                <a:off x="2565829" y="3135543"/>
                <a:ext cx="423315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6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Platform-as-a-Service (PaaS)</a:t>
                </a: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F26DE11B-BA1B-C94E-AC57-58FF75182FA5}"/>
                  </a:ext>
                </a:extLst>
              </p:cNvPr>
              <p:cNvSpPr/>
              <p:nvPr/>
            </p:nvSpPr>
            <p:spPr>
              <a:xfrm>
                <a:off x="2565828" y="3156375"/>
                <a:ext cx="4233153" cy="1315079"/>
              </a:xfrm>
              <a:prstGeom prst="roundRect">
                <a:avLst>
                  <a:gd name="adj" fmla="val 5436"/>
                </a:avLst>
              </a:pr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80890FA-B49B-824E-AD01-9313A200277B}"/>
                </a:ext>
              </a:extLst>
            </p:cNvPr>
            <p:cNvCxnSpPr>
              <a:cxnSpLocks/>
            </p:cNvCxnSpPr>
            <p:nvPr/>
          </p:nvCxnSpPr>
          <p:spPr>
            <a:xfrm>
              <a:off x="3520693" y="2678287"/>
              <a:ext cx="0" cy="33026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23170EC6-E37C-F240-9EEC-CB08D85D6A60}"/>
                </a:ext>
              </a:extLst>
            </p:cNvPr>
            <p:cNvCxnSpPr>
              <a:cxnSpLocks/>
            </p:cNvCxnSpPr>
            <p:nvPr/>
          </p:nvCxnSpPr>
          <p:spPr>
            <a:xfrm>
              <a:off x="5858112" y="2678287"/>
              <a:ext cx="0" cy="33026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21465-CA00-8B44-B607-C0949AFBA5A9}"/>
              </a:ext>
            </a:extLst>
          </p:cNvPr>
          <p:cNvGrpSpPr/>
          <p:nvPr/>
        </p:nvGrpSpPr>
        <p:grpSpPr>
          <a:xfrm>
            <a:off x="239163" y="1468631"/>
            <a:ext cx="1472184" cy="629979"/>
            <a:chOff x="239163" y="1468631"/>
            <a:chExt cx="1472184" cy="62997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06F22AD-82C1-4821-B475-5788084242A5}"/>
                </a:ext>
              </a:extLst>
            </p:cNvPr>
            <p:cNvSpPr/>
            <p:nvPr/>
          </p:nvSpPr>
          <p:spPr>
            <a:xfrm>
              <a:off x="240312" y="1468631"/>
              <a:ext cx="1469887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Continuous security </a:t>
              </a:r>
              <a:b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compliance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E54649-E65F-4655-ABE2-DE411E16490C}"/>
                </a:ext>
              </a:extLst>
            </p:cNvPr>
            <p:cNvSpPr/>
            <p:nvPr/>
          </p:nvSpPr>
          <p:spPr>
            <a:xfrm>
              <a:off x="239163" y="1859207"/>
              <a:ext cx="1472184" cy="239403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itchFamily="34" charset="0"/>
                </a:rPr>
                <a:t>API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795E3F-9343-6940-B7A1-2D8F3AB2BBFA}"/>
              </a:ext>
            </a:extLst>
          </p:cNvPr>
          <p:cNvGrpSpPr/>
          <p:nvPr/>
        </p:nvGrpSpPr>
        <p:grpSpPr>
          <a:xfrm>
            <a:off x="7550836" y="2963470"/>
            <a:ext cx="1472184" cy="636390"/>
            <a:chOff x="7550836" y="2963470"/>
            <a:chExt cx="1472184" cy="63639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A0B81A-D94B-487A-9433-B68D12D73BE2}"/>
                </a:ext>
              </a:extLst>
            </p:cNvPr>
            <p:cNvSpPr/>
            <p:nvPr/>
          </p:nvSpPr>
          <p:spPr>
            <a:xfrm>
              <a:off x="7550836" y="2963470"/>
              <a:ext cx="1472184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Secure OS and app within workloads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15CDA4C-3945-41A9-8FBB-8BABB89FAC05}"/>
                </a:ext>
              </a:extLst>
            </p:cNvPr>
            <p:cNvSpPr/>
            <p:nvPr/>
          </p:nvSpPr>
          <p:spPr>
            <a:xfrm>
              <a:off x="7554966" y="3360457"/>
              <a:ext cx="1463925" cy="239403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itchFamily="34" charset="0"/>
                </a:rPr>
                <a:t>HOST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ED2E6-9763-1740-A1BA-FB47440A47FB}"/>
              </a:ext>
            </a:extLst>
          </p:cNvPr>
          <p:cNvGrpSpPr/>
          <p:nvPr/>
        </p:nvGrpSpPr>
        <p:grpSpPr>
          <a:xfrm>
            <a:off x="245181" y="4028093"/>
            <a:ext cx="1460148" cy="655922"/>
            <a:chOff x="245181" y="4028093"/>
            <a:chExt cx="1460148" cy="655922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69D0684-E5A1-419A-AA52-7865AA465F55}"/>
                </a:ext>
              </a:extLst>
            </p:cNvPr>
            <p:cNvSpPr/>
            <p:nvPr/>
          </p:nvSpPr>
          <p:spPr>
            <a:xfrm>
              <a:off x="245181" y="4037626"/>
              <a:ext cx="1460148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Protect and segment cloud workloads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030AB4F-8097-4BA1-81CF-8B170B980C52}"/>
                </a:ext>
              </a:extLst>
            </p:cNvPr>
            <p:cNvSpPr/>
            <p:nvPr/>
          </p:nvSpPr>
          <p:spPr>
            <a:xfrm>
              <a:off x="245182" y="4028093"/>
              <a:ext cx="1460147" cy="400110"/>
            </a:xfrm>
            <a:prstGeom prst="rect">
              <a:avLst/>
            </a:prstGeom>
            <a:noFill/>
            <a:ln w="12700">
              <a:solidFill>
                <a:srgbClr val="B5D45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AB44276-663B-4818-B728-084F9897D3B8}"/>
                </a:ext>
              </a:extLst>
            </p:cNvPr>
            <p:cNvSpPr/>
            <p:nvPr/>
          </p:nvSpPr>
          <p:spPr>
            <a:xfrm>
              <a:off x="245182" y="4444612"/>
              <a:ext cx="1460147" cy="239403"/>
            </a:xfrm>
            <a:prstGeom prst="rect">
              <a:avLst/>
            </a:prstGeom>
            <a:solidFill>
              <a:srgbClr val="B5D453"/>
            </a:solidFill>
            <a:ln w="12700">
              <a:solidFill>
                <a:srgbClr val="B5D45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cap="all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Inline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Lato Semibold" panose="020F050202020403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D95B222-8A44-4829-B607-581BA044F50D}"/>
              </a:ext>
            </a:extLst>
          </p:cNvPr>
          <p:cNvGrpSpPr/>
          <p:nvPr/>
        </p:nvGrpSpPr>
        <p:grpSpPr>
          <a:xfrm>
            <a:off x="719758" y="2438069"/>
            <a:ext cx="510994" cy="510994"/>
            <a:chOff x="606882" y="2266874"/>
            <a:chExt cx="510994" cy="51099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8C5F86B-2A3B-4D7D-BDC0-F92645DAB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82" y="2266874"/>
              <a:ext cx="510994" cy="510994"/>
            </a:xfrm>
            <a:prstGeom prst="ellipse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0FAEAA0-8422-4087-835E-FE64B3BC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2049" y="2347192"/>
              <a:ext cx="360661" cy="350359"/>
            </a:xfrm>
            <a:prstGeom prst="rect">
              <a:avLst/>
            </a:prstGeom>
          </p:spPr>
        </p:pic>
      </p:grpSp>
      <p:cxnSp>
        <p:nvCxnSpPr>
          <p:cNvPr id="113" name="Elbow Connector 81">
            <a:extLst>
              <a:ext uri="{FF2B5EF4-FFF2-40B4-BE49-F238E27FC236}">
                <a16:creationId xmlns:a16="http://schemas.microsoft.com/office/drawing/2014/main" id="{B08D7822-1B1F-484B-943F-E42BA11D453D}"/>
              </a:ext>
            </a:extLst>
          </p:cNvPr>
          <p:cNvCxnSpPr>
            <a:cxnSpLocks/>
            <a:endCxn id="81" idx="6"/>
          </p:cNvCxnSpPr>
          <p:nvPr/>
        </p:nvCxnSpPr>
        <p:spPr>
          <a:xfrm rot="10800000">
            <a:off x="1230753" y="2693566"/>
            <a:ext cx="1662923" cy="784256"/>
          </a:xfrm>
          <a:prstGeom prst="bentConnector3">
            <a:avLst>
              <a:gd name="adj1" fmla="val 50000"/>
            </a:avLst>
          </a:prstGeom>
          <a:ln w="38100">
            <a:solidFill>
              <a:srgbClr val="B5D453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itle 2">
            <a:extLst>
              <a:ext uri="{FF2B5EF4-FFF2-40B4-BE49-F238E27FC236}">
                <a16:creationId xmlns:a16="http://schemas.microsoft.com/office/drawing/2014/main" id="{E2D6DBA7-ADA6-3949-AD8B-65515116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THREE FRONTS: API, HOST, INLINE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777A2A-577F-6140-8954-2914A576A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3CA60-2B53-4F4B-9B5D-BDFFCE129C5C}" type="slidenum">
              <a:rPr lang="en-US" altLang="en-US" smtClean="0"/>
              <a:pPr/>
              <a:t>18</a:t>
            </a:fld>
            <a:r>
              <a:rPr lang="en-US" altLang="en-US"/>
              <a:t>  |  © 2018, Palo Alto Networks. All Rights Reserved.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4754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FDD3-9237-4ADC-855A-782D6EEF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VM-SERIES: PROTECT AND SEGMENT CLOUD WORKLOADS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717B68-350A-4B5A-B5E6-D9722F1B27C1}"/>
              </a:ext>
            </a:extLst>
          </p:cNvPr>
          <p:cNvGrpSpPr/>
          <p:nvPr/>
        </p:nvGrpSpPr>
        <p:grpSpPr>
          <a:xfrm>
            <a:off x="3115403" y="4117417"/>
            <a:ext cx="2913194" cy="612270"/>
            <a:chOff x="3115403" y="4013115"/>
            <a:chExt cx="2913194" cy="61227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1454189-98F7-4B9A-A964-6E84D05D56D7}"/>
                </a:ext>
              </a:extLst>
            </p:cNvPr>
            <p:cNvSpPr/>
            <p:nvPr/>
          </p:nvSpPr>
          <p:spPr>
            <a:xfrm>
              <a:off x="3182705" y="4056759"/>
              <a:ext cx="2787261" cy="5111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E13F377-8D2A-4BBC-A87E-550AC963C7A7}"/>
                </a:ext>
              </a:extLst>
            </p:cNvPr>
            <p:cNvSpPr/>
            <p:nvPr/>
          </p:nvSpPr>
          <p:spPr>
            <a:xfrm>
              <a:off x="3115403" y="4013115"/>
              <a:ext cx="2913194" cy="6122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Application visibility and </a:t>
              </a:r>
              <a:b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workload segmentation</a:t>
              </a:r>
              <a:endParaRPr lang="en-US" sz="1400" spc="-2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E26974-BED2-4071-BF51-48C967420638}"/>
              </a:ext>
            </a:extLst>
          </p:cNvPr>
          <p:cNvGrpSpPr/>
          <p:nvPr/>
        </p:nvGrpSpPr>
        <p:grpSpPr>
          <a:xfrm>
            <a:off x="5950872" y="4117417"/>
            <a:ext cx="2913194" cy="612270"/>
            <a:chOff x="5950872" y="4013115"/>
            <a:chExt cx="2913194" cy="61227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DD18904-6C32-42B6-84FA-1695D8CDD4B7}"/>
                </a:ext>
              </a:extLst>
            </p:cNvPr>
            <p:cNvSpPr/>
            <p:nvPr/>
          </p:nvSpPr>
          <p:spPr>
            <a:xfrm>
              <a:off x="6013839" y="4056759"/>
              <a:ext cx="2787261" cy="5111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BD8576D-EFBB-4DF4-8A8D-31554657C54E}"/>
                </a:ext>
              </a:extLst>
            </p:cNvPr>
            <p:cNvSpPr/>
            <p:nvPr/>
          </p:nvSpPr>
          <p:spPr>
            <a:xfrm>
              <a:off x="5950872" y="4013115"/>
              <a:ext cx="2913194" cy="6122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Centrally manage and automate deployments</a:t>
              </a:r>
              <a:endParaRPr lang="en-US" sz="1400" spc="-2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EA3370-BAFC-4398-A959-8341790CC2C9}"/>
              </a:ext>
            </a:extLst>
          </p:cNvPr>
          <p:cNvGrpSpPr/>
          <p:nvPr/>
        </p:nvGrpSpPr>
        <p:grpSpPr>
          <a:xfrm>
            <a:off x="351571" y="4117417"/>
            <a:ext cx="2787261" cy="612270"/>
            <a:chOff x="351571" y="4013115"/>
            <a:chExt cx="2787261" cy="61227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035F0DF-631C-4BC2-A8C7-BEB389CFA94B}"/>
                </a:ext>
              </a:extLst>
            </p:cNvPr>
            <p:cNvSpPr/>
            <p:nvPr/>
          </p:nvSpPr>
          <p:spPr>
            <a:xfrm>
              <a:off x="351571" y="4056759"/>
              <a:ext cx="2787261" cy="5111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533DF8-DC40-41C5-9FD5-AE778CE46EC4}"/>
                </a:ext>
              </a:extLst>
            </p:cNvPr>
            <p:cNvSpPr/>
            <p:nvPr/>
          </p:nvSpPr>
          <p:spPr>
            <a:xfrm>
              <a:off x="437967" y="4013115"/>
              <a:ext cx="2614470" cy="6122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Prevent outbound and inbound attacks</a:t>
              </a:r>
              <a:endParaRPr lang="en-US" sz="1400" spc="-2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6" name="Rounded Rectangle 84">
            <a:extLst>
              <a:ext uri="{FF2B5EF4-FFF2-40B4-BE49-F238E27FC236}">
                <a16:creationId xmlns:a16="http://schemas.microsoft.com/office/drawing/2014/main" id="{F399AF2B-9AE1-4FB8-B332-765200C22103}"/>
              </a:ext>
            </a:extLst>
          </p:cNvPr>
          <p:cNvSpPr/>
          <p:nvPr/>
        </p:nvSpPr>
        <p:spPr>
          <a:xfrm>
            <a:off x="2413400" y="1008170"/>
            <a:ext cx="4748115" cy="2894568"/>
          </a:xfrm>
          <a:prstGeom prst="roundRect">
            <a:avLst>
              <a:gd name="adj" fmla="val 2068"/>
            </a:avLst>
          </a:prstGeom>
          <a:solidFill>
            <a:srgbClr val="F2F2F2">
              <a:alpha val="60000"/>
            </a:srgbClr>
          </a:solidFill>
          <a:ln w="25400" cap="rnd">
            <a:solidFill>
              <a:srgbClr val="FF93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03C8184-B0C4-4576-B75F-17F9D781D254}"/>
              </a:ext>
            </a:extLst>
          </p:cNvPr>
          <p:cNvSpPr/>
          <p:nvPr/>
        </p:nvSpPr>
        <p:spPr>
          <a:xfrm>
            <a:off x="3919422" y="896505"/>
            <a:ext cx="1955641" cy="223331"/>
          </a:xfrm>
          <a:prstGeom prst="rect">
            <a:avLst/>
          </a:prstGeom>
          <a:solidFill>
            <a:srgbClr val="F2F2F2"/>
          </a:solidFill>
          <a:ln w="28575">
            <a:solidFill>
              <a:srgbClr val="FF93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rgbClr val="FF9300"/>
                </a:solidFill>
                <a:latin typeface="Arial" panose="020B0604020202020204" pitchFamily="34" charset="0"/>
                <a:cs typeface="Arial" pitchFamily="34" charset="0"/>
              </a:rPr>
              <a:t>CLOUD APPLICATION</a:t>
            </a:r>
          </a:p>
        </p:txBody>
      </p:sp>
      <p:sp>
        <p:nvSpPr>
          <p:cNvPr id="78" name="Rounded Rectangle 68">
            <a:extLst>
              <a:ext uri="{FF2B5EF4-FFF2-40B4-BE49-F238E27FC236}">
                <a16:creationId xmlns:a16="http://schemas.microsoft.com/office/drawing/2014/main" id="{2D8DEB45-F47C-4531-882C-FA65AB233664}"/>
              </a:ext>
            </a:extLst>
          </p:cNvPr>
          <p:cNvSpPr/>
          <p:nvPr/>
        </p:nvSpPr>
        <p:spPr>
          <a:xfrm>
            <a:off x="2784265" y="1157049"/>
            <a:ext cx="4170043" cy="1395748"/>
          </a:xfrm>
          <a:custGeom>
            <a:avLst/>
            <a:gdLst>
              <a:gd name="connsiteX0" fmla="*/ 0 w 4867633"/>
              <a:gd name="connsiteY0" fmla="*/ 92780 h 1706777"/>
              <a:gd name="connsiteX1" fmla="*/ 92780 w 4867633"/>
              <a:gd name="connsiteY1" fmla="*/ 0 h 1706777"/>
              <a:gd name="connsiteX2" fmla="*/ 4774853 w 4867633"/>
              <a:gd name="connsiteY2" fmla="*/ 0 h 1706777"/>
              <a:gd name="connsiteX3" fmla="*/ 4867633 w 4867633"/>
              <a:gd name="connsiteY3" fmla="*/ 92780 h 1706777"/>
              <a:gd name="connsiteX4" fmla="*/ 4867633 w 4867633"/>
              <a:gd name="connsiteY4" fmla="*/ 1613997 h 1706777"/>
              <a:gd name="connsiteX5" fmla="*/ 4774853 w 4867633"/>
              <a:gd name="connsiteY5" fmla="*/ 1706777 h 1706777"/>
              <a:gd name="connsiteX6" fmla="*/ 92780 w 4867633"/>
              <a:gd name="connsiteY6" fmla="*/ 1706777 h 1706777"/>
              <a:gd name="connsiteX7" fmla="*/ 0 w 4867633"/>
              <a:gd name="connsiteY7" fmla="*/ 1613997 h 1706777"/>
              <a:gd name="connsiteX8" fmla="*/ 0 w 4867633"/>
              <a:gd name="connsiteY8" fmla="*/ 92780 h 1706777"/>
              <a:gd name="connsiteX0" fmla="*/ 0 w 4867633"/>
              <a:gd name="connsiteY0" fmla="*/ 92780 h 1763456"/>
              <a:gd name="connsiteX1" fmla="*/ 92780 w 4867633"/>
              <a:gd name="connsiteY1" fmla="*/ 0 h 1763456"/>
              <a:gd name="connsiteX2" fmla="*/ 4774853 w 4867633"/>
              <a:gd name="connsiteY2" fmla="*/ 0 h 1763456"/>
              <a:gd name="connsiteX3" fmla="*/ 4867633 w 4867633"/>
              <a:gd name="connsiteY3" fmla="*/ 92780 h 1763456"/>
              <a:gd name="connsiteX4" fmla="*/ 4867633 w 4867633"/>
              <a:gd name="connsiteY4" fmla="*/ 1613997 h 1763456"/>
              <a:gd name="connsiteX5" fmla="*/ 92780 w 4867633"/>
              <a:gd name="connsiteY5" fmla="*/ 1706777 h 1763456"/>
              <a:gd name="connsiteX6" fmla="*/ 0 w 4867633"/>
              <a:gd name="connsiteY6" fmla="*/ 1613997 h 1763456"/>
              <a:gd name="connsiteX7" fmla="*/ 0 w 4867633"/>
              <a:gd name="connsiteY7" fmla="*/ 92780 h 1763456"/>
              <a:gd name="connsiteX0" fmla="*/ 0 w 4867633"/>
              <a:gd name="connsiteY0" fmla="*/ 92780 h 1804149"/>
              <a:gd name="connsiteX1" fmla="*/ 92780 w 4867633"/>
              <a:gd name="connsiteY1" fmla="*/ 0 h 1804149"/>
              <a:gd name="connsiteX2" fmla="*/ 4774853 w 4867633"/>
              <a:gd name="connsiteY2" fmla="*/ 0 h 1804149"/>
              <a:gd name="connsiteX3" fmla="*/ 4867633 w 4867633"/>
              <a:gd name="connsiteY3" fmla="*/ 92780 h 1804149"/>
              <a:gd name="connsiteX4" fmla="*/ 4867633 w 4867633"/>
              <a:gd name="connsiteY4" fmla="*/ 1613997 h 1804149"/>
              <a:gd name="connsiteX5" fmla="*/ 0 w 4867633"/>
              <a:gd name="connsiteY5" fmla="*/ 1613997 h 1804149"/>
              <a:gd name="connsiteX6" fmla="*/ 0 w 4867633"/>
              <a:gd name="connsiteY6" fmla="*/ 92780 h 1804149"/>
              <a:gd name="connsiteX0" fmla="*/ 0 w 4959073"/>
              <a:gd name="connsiteY0" fmla="*/ 1613997 h 1705437"/>
              <a:gd name="connsiteX1" fmla="*/ 0 w 4959073"/>
              <a:gd name="connsiteY1" fmla="*/ 92780 h 1705437"/>
              <a:gd name="connsiteX2" fmla="*/ 92780 w 4959073"/>
              <a:gd name="connsiteY2" fmla="*/ 0 h 1705437"/>
              <a:gd name="connsiteX3" fmla="*/ 4774853 w 4959073"/>
              <a:gd name="connsiteY3" fmla="*/ 0 h 1705437"/>
              <a:gd name="connsiteX4" fmla="*/ 4867633 w 4959073"/>
              <a:gd name="connsiteY4" fmla="*/ 92780 h 1705437"/>
              <a:gd name="connsiteX5" fmla="*/ 4959073 w 4959073"/>
              <a:gd name="connsiteY5" fmla="*/ 1705437 h 1705437"/>
              <a:gd name="connsiteX0" fmla="*/ 0 w 4867633"/>
              <a:gd name="connsiteY0" fmla="*/ 1613997 h 1655560"/>
              <a:gd name="connsiteX1" fmla="*/ 0 w 4867633"/>
              <a:gd name="connsiteY1" fmla="*/ 92780 h 1655560"/>
              <a:gd name="connsiteX2" fmla="*/ 92780 w 4867633"/>
              <a:gd name="connsiteY2" fmla="*/ 0 h 1655560"/>
              <a:gd name="connsiteX3" fmla="*/ 4774853 w 4867633"/>
              <a:gd name="connsiteY3" fmla="*/ 0 h 1655560"/>
              <a:gd name="connsiteX4" fmla="*/ 4867633 w 4867633"/>
              <a:gd name="connsiteY4" fmla="*/ 92780 h 1655560"/>
              <a:gd name="connsiteX5" fmla="*/ 4851007 w 4867633"/>
              <a:gd name="connsiteY5" fmla="*/ 1655560 h 1655560"/>
              <a:gd name="connsiteX0" fmla="*/ 0 w 4867633"/>
              <a:gd name="connsiteY0" fmla="*/ 1613997 h 1663872"/>
              <a:gd name="connsiteX1" fmla="*/ 0 w 4867633"/>
              <a:gd name="connsiteY1" fmla="*/ 92780 h 1663872"/>
              <a:gd name="connsiteX2" fmla="*/ 92780 w 4867633"/>
              <a:gd name="connsiteY2" fmla="*/ 0 h 1663872"/>
              <a:gd name="connsiteX3" fmla="*/ 4774853 w 4867633"/>
              <a:gd name="connsiteY3" fmla="*/ 0 h 1663872"/>
              <a:gd name="connsiteX4" fmla="*/ 4867633 w 4867633"/>
              <a:gd name="connsiteY4" fmla="*/ 92780 h 1663872"/>
              <a:gd name="connsiteX5" fmla="*/ 4867632 w 4867633"/>
              <a:gd name="connsiteY5" fmla="*/ 1663872 h 1663872"/>
              <a:gd name="connsiteX0" fmla="*/ 0 w 4867633"/>
              <a:gd name="connsiteY0" fmla="*/ 1664719 h 1664719"/>
              <a:gd name="connsiteX1" fmla="*/ 0 w 4867633"/>
              <a:gd name="connsiteY1" fmla="*/ 92780 h 1664719"/>
              <a:gd name="connsiteX2" fmla="*/ 92780 w 4867633"/>
              <a:gd name="connsiteY2" fmla="*/ 0 h 1664719"/>
              <a:gd name="connsiteX3" fmla="*/ 4774853 w 4867633"/>
              <a:gd name="connsiteY3" fmla="*/ 0 h 1664719"/>
              <a:gd name="connsiteX4" fmla="*/ 4867633 w 4867633"/>
              <a:gd name="connsiteY4" fmla="*/ 92780 h 1664719"/>
              <a:gd name="connsiteX5" fmla="*/ 4867632 w 4867633"/>
              <a:gd name="connsiteY5" fmla="*/ 1663872 h 166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7633" h="1664719">
                <a:moveTo>
                  <a:pt x="0" y="1664719"/>
                </a:moveTo>
                <a:lnTo>
                  <a:pt x="0" y="92780"/>
                </a:lnTo>
                <a:cubicBezTo>
                  <a:pt x="0" y="41539"/>
                  <a:pt x="41539" y="0"/>
                  <a:pt x="92780" y="0"/>
                </a:cubicBezTo>
                <a:lnTo>
                  <a:pt x="4774853" y="0"/>
                </a:lnTo>
                <a:cubicBezTo>
                  <a:pt x="4826094" y="0"/>
                  <a:pt x="4867633" y="41539"/>
                  <a:pt x="4867633" y="92780"/>
                </a:cubicBezTo>
                <a:cubicBezTo>
                  <a:pt x="4867633" y="599852"/>
                  <a:pt x="4867632" y="1663872"/>
                  <a:pt x="4867632" y="1663872"/>
                </a:cubicBezTo>
              </a:path>
            </a:pathLst>
          </a:custGeom>
          <a:solidFill>
            <a:schemeClr val="accent6">
              <a:alpha val="10000"/>
            </a:schemeClr>
          </a:solidFill>
          <a:ln w="25400" cmpd="sng">
            <a:solidFill>
              <a:schemeClr val="accent6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3C4999F-DC3B-47E5-B0C1-E8F7A930976B}"/>
              </a:ext>
            </a:extLst>
          </p:cNvPr>
          <p:cNvGrpSpPr/>
          <p:nvPr/>
        </p:nvGrpSpPr>
        <p:grpSpPr>
          <a:xfrm>
            <a:off x="3050623" y="2545297"/>
            <a:ext cx="3621404" cy="1240571"/>
            <a:chOff x="2565829" y="1566560"/>
            <a:chExt cx="4233154" cy="1538685"/>
          </a:xfrm>
        </p:grpSpPr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5B0BB1CD-98E2-4C1E-AB6B-CB11A2198625}"/>
                </a:ext>
              </a:extLst>
            </p:cNvPr>
            <p:cNvCxnSpPr>
              <a:cxnSpLocks/>
            </p:cNvCxnSpPr>
            <p:nvPr/>
          </p:nvCxnSpPr>
          <p:spPr>
            <a:xfrm>
              <a:off x="4481859" y="2213220"/>
              <a:ext cx="40206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ounded Rectangle 135">
              <a:extLst>
                <a:ext uri="{FF2B5EF4-FFF2-40B4-BE49-F238E27FC236}">
                  <a16:creationId xmlns:a16="http://schemas.microsoft.com/office/drawing/2014/main" id="{F5E9D3D6-EA03-4F9A-8B9C-3CDDCA987DF2}"/>
                </a:ext>
              </a:extLst>
            </p:cNvPr>
            <p:cNvSpPr/>
            <p:nvPr/>
          </p:nvSpPr>
          <p:spPr>
            <a:xfrm>
              <a:off x="4904544" y="1566560"/>
              <a:ext cx="1894439" cy="124614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3"/>
                </a:gs>
                <a:gs pos="99000">
                  <a:schemeClr val="accent4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72" name="Rounded Rectangle 136">
              <a:extLst>
                <a:ext uri="{FF2B5EF4-FFF2-40B4-BE49-F238E27FC236}">
                  <a16:creationId xmlns:a16="http://schemas.microsoft.com/office/drawing/2014/main" id="{31DD5ADD-A77D-4CE4-A858-F14EB9C5C2E3}"/>
                </a:ext>
              </a:extLst>
            </p:cNvPr>
            <p:cNvSpPr/>
            <p:nvPr/>
          </p:nvSpPr>
          <p:spPr>
            <a:xfrm>
              <a:off x="2565830" y="1566560"/>
              <a:ext cx="1905199" cy="124614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3"/>
                </a:gs>
                <a:gs pos="99000">
                  <a:schemeClr val="accent4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AABD53E-C4A1-4EF1-A9A3-8AF200C9BC89}"/>
                </a:ext>
              </a:extLst>
            </p:cNvPr>
            <p:cNvSpPr/>
            <p:nvPr/>
          </p:nvSpPr>
          <p:spPr>
            <a:xfrm>
              <a:off x="3001618" y="2576651"/>
              <a:ext cx="1033622" cy="286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WEB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9AD3D93-0DDD-4D5D-91E3-91D1D71500D8}"/>
                </a:ext>
              </a:extLst>
            </p:cNvPr>
            <p:cNvSpPr/>
            <p:nvPr/>
          </p:nvSpPr>
          <p:spPr>
            <a:xfrm>
              <a:off x="5334952" y="2576651"/>
              <a:ext cx="1033622" cy="286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APP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97537B5-C37E-4625-8C6C-706287C329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4475" y="1705237"/>
              <a:ext cx="852089" cy="871863"/>
              <a:chOff x="3251569" y="1927275"/>
              <a:chExt cx="704205" cy="720548"/>
            </a:xfrm>
          </p:grpSpPr>
          <p:sp>
            <p:nvSpPr>
              <p:cNvPr id="188" name="Rounded Rectangle 140">
                <a:extLst>
                  <a:ext uri="{FF2B5EF4-FFF2-40B4-BE49-F238E27FC236}">
                    <a16:creationId xmlns:a16="http://schemas.microsoft.com/office/drawing/2014/main" id="{4276C91E-B885-4F9C-B1B5-B4F10039B66B}"/>
                  </a:ext>
                </a:extLst>
              </p:cNvPr>
              <p:cNvSpPr/>
              <p:nvPr/>
            </p:nvSpPr>
            <p:spPr>
              <a:xfrm>
                <a:off x="3352610" y="1927275"/>
                <a:ext cx="603164" cy="602142"/>
              </a:xfrm>
              <a:prstGeom prst="roundRect">
                <a:avLst>
                  <a:gd name="adj" fmla="val 5436"/>
                </a:avLst>
              </a:pr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89" name="Rounded Rectangle 40">
                <a:extLst>
                  <a:ext uri="{FF2B5EF4-FFF2-40B4-BE49-F238E27FC236}">
                    <a16:creationId xmlns:a16="http://schemas.microsoft.com/office/drawing/2014/main" id="{7BBDA23F-A19F-4691-A811-E9CA733D3C4D}"/>
                  </a:ext>
                </a:extLst>
              </p:cNvPr>
              <p:cNvSpPr/>
              <p:nvPr/>
            </p:nvSpPr>
            <p:spPr>
              <a:xfrm>
                <a:off x="3300780" y="1995664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90" name="Rounded Rectangle 40">
                <a:extLst>
                  <a:ext uri="{FF2B5EF4-FFF2-40B4-BE49-F238E27FC236}">
                    <a16:creationId xmlns:a16="http://schemas.microsoft.com/office/drawing/2014/main" id="{C97F50C2-277C-46EE-890A-5A05A6F1E517}"/>
                  </a:ext>
                </a:extLst>
              </p:cNvPr>
              <p:cNvSpPr/>
              <p:nvPr/>
            </p:nvSpPr>
            <p:spPr>
              <a:xfrm>
                <a:off x="3251569" y="2049183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BABF7C4-68FC-42EE-8C7A-53EDDB1243F1}"/>
                </a:ext>
              </a:extLst>
            </p:cNvPr>
            <p:cNvSpPr/>
            <p:nvPr/>
          </p:nvSpPr>
          <p:spPr>
            <a:xfrm>
              <a:off x="3117990" y="1688092"/>
              <a:ext cx="952760" cy="267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Web Server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EF1B005-A57A-49CC-8B4E-DFD609B770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88448" y="1705237"/>
              <a:ext cx="852089" cy="871863"/>
              <a:chOff x="3251569" y="1927275"/>
              <a:chExt cx="704205" cy="720548"/>
            </a:xfrm>
          </p:grpSpPr>
          <p:sp>
            <p:nvSpPr>
              <p:cNvPr id="185" name="Rounded Rectangle 145">
                <a:extLst>
                  <a:ext uri="{FF2B5EF4-FFF2-40B4-BE49-F238E27FC236}">
                    <a16:creationId xmlns:a16="http://schemas.microsoft.com/office/drawing/2014/main" id="{40552906-0A08-4F27-B7CE-DB39721E5B16}"/>
                  </a:ext>
                </a:extLst>
              </p:cNvPr>
              <p:cNvSpPr/>
              <p:nvPr/>
            </p:nvSpPr>
            <p:spPr>
              <a:xfrm>
                <a:off x="3352610" y="1927275"/>
                <a:ext cx="603164" cy="602142"/>
              </a:xfrm>
              <a:prstGeom prst="roundRect">
                <a:avLst>
                  <a:gd name="adj" fmla="val 5436"/>
                </a:avLst>
              </a:pr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86" name="Rounded Rectangle 40">
                <a:extLst>
                  <a:ext uri="{FF2B5EF4-FFF2-40B4-BE49-F238E27FC236}">
                    <a16:creationId xmlns:a16="http://schemas.microsoft.com/office/drawing/2014/main" id="{4A06519C-400A-45F1-9710-E36AD481FC16}"/>
                  </a:ext>
                </a:extLst>
              </p:cNvPr>
              <p:cNvSpPr/>
              <p:nvPr/>
            </p:nvSpPr>
            <p:spPr>
              <a:xfrm>
                <a:off x="3300780" y="1995664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87" name="Rounded Rectangle 40">
                <a:extLst>
                  <a:ext uri="{FF2B5EF4-FFF2-40B4-BE49-F238E27FC236}">
                    <a16:creationId xmlns:a16="http://schemas.microsoft.com/office/drawing/2014/main" id="{B7BDB62E-2BD1-4B88-9173-13D3CB02EA41}"/>
                  </a:ext>
                </a:extLst>
              </p:cNvPr>
              <p:cNvSpPr/>
              <p:nvPr/>
            </p:nvSpPr>
            <p:spPr>
              <a:xfrm>
                <a:off x="3251569" y="2049183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7A66AC6-A94A-4ED3-8D8A-67117BD96003}"/>
                </a:ext>
              </a:extLst>
            </p:cNvPr>
            <p:cNvSpPr/>
            <p:nvPr/>
          </p:nvSpPr>
          <p:spPr>
            <a:xfrm>
              <a:off x="5426244" y="1696620"/>
              <a:ext cx="892897" cy="267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App Server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884BEAEF-CFFE-47BC-8EFD-F91D4986E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05053" y="1962381"/>
              <a:ext cx="349554" cy="343629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4F5B6BAB-ED4A-4EF2-833C-8D49B37F6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5600" y="1962381"/>
              <a:ext cx="349554" cy="343629"/>
            </a:xfrm>
            <a:prstGeom prst="rect">
              <a:avLst/>
            </a:prstGeom>
          </p:spPr>
        </p:pic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C625BAE-FCA5-48DB-85E7-2BFE7A3B5DF7}"/>
                </a:ext>
              </a:extLst>
            </p:cNvPr>
            <p:cNvSpPr/>
            <p:nvPr/>
          </p:nvSpPr>
          <p:spPr>
            <a:xfrm>
              <a:off x="2565829" y="2761682"/>
              <a:ext cx="4233154" cy="3435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3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Infrastructure-as-a-Service (IaaS)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B89C65D-F2CE-4474-A455-B88358118330}"/>
              </a:ext>
            </a:extLst>
          </p:cNvPr>
          <p:cNvGrpSpPr/>
          <p:nvPr/>
        </p:nvGrpSpPr>
        <p:grpSpPr>
          <a:xfrm>
            <a:off x="2995863" y="1231501"/>
            <a:ext cx="3677930" cy="1077085"/>
            <a:chOff x="2499754" y="3135543"/>
            <a:chExt cx="4299228" cy="1335911"/>
          </a:xfrm>
        </p:grpSpPr>
        <p:sp>
          <p:nvSpPr>
            <p:cNvPr id="84" name="Rounded Rectangle 86">
              <a:extLst>
                <a:ext uri="{FF2B5EF4-FFF2-40B4-BE49-F238E27FC236}">
                  <a16:creationId xmlns:a16="http://schemas.microsoft.com/office/drawing/2014/main" id="{5FFDF450-BE51-432F-9B4F-EBAD37FC8A53}"/>
                </a:ext>
              </a:extLst>
            </p:cNvPr>
            <p:cNvSpPr/>
            <p:nvPr/>
          </p:nvSpPr>
          <p:spPr>
            <a:xfrm>
              <a:off x="2630842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8DEDB9E-59AE-439C-8EAC-9879A36E38BA}"/>
                </a:ext>
              </a:extLst>
            </p:cNvPr>
            <p:cNvSpPr/>
            <p:nvPr/>
          </p:nvSpPr>
          <p:spPr>
            <a:xfrm>
              <a:off x="4049023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E0ADE822-4FBE-45C8-A208-94E18E77A478}"/>
                </a:ext>
              </a:extLst>
            </p:cNvPr>
            <p:cNvSpPr/>
            <p:nvPr/>
          </p:nvSpPr>
          <p:spPr>
            <a:xfrm>
              <a:off x="5451968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9BE795C-5371-484A-B7D4-13520BA84CBE}"/>
                </a:ext>
              </a:extLst>
            </p:cNvPr>
            <p:cNvSpPr/>
            <p:nvPr/>
          </p:nvSpPr>
          <p:spPr>
            <a:xfrm>
              <a:off x="2499754" y="3901734"/>
              <a:ext cx="1549390" cy="267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OBJECT STORAGE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DD0FB0E-0044-44FE-A69A-059A86CB955F}"/>
                </a:ext>
              </a:extLst>
            </p:cNvPr>
            <p:cNvSpPr/>
            <p:nvPr/>
          </p:nvSpPr>
          <p:spPr>
            <a:xfrm>
              <a:off x="4191131" y="3901734"/>
              <a:ext cx="1033622" cy="267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CACHING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4159502-24C1-4923-8BBC-C84621A5A7A0}"/>
                </a:ext>
              </a:extLst>
            </p:cNvPr>
            <p:cNvSpPr/>
            <p:nvPr/>
          </p:nvSpPr>
          <p:spPr>
            <a:xfrm>
              <a:off x="5578764" y="3916359"/>
              <a:ext cx="1033622" cy="267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DATABASE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25AE133-8FE0-41BB-8EC4-0CFB093CD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37670" y="3500973"/>
              <a:ext cx="314005" cy="402875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5CC635A-8BE8-4C52-94B8-84B610C0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2876" y="3587924"/>
              <a:ext cx="494435" cy="267819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AE9DFFDF-925A-417B-BE8A-062A51FF8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257" y="3518244"/>
              <a:ext cx="296385" cy="387116"/>
            </a:xfrm>
            <a:prstGeom prst="rect">
              <a:avLst/>
            </a:prstGeom>
          </p:spPr>
        </p:pic>
        <p:sp>
          <p:nvSpPr>
            <p:cNvPr id="117" name="Rounded Rectangle 95">
              <a:extLst>
                <a:ext uri="{FF2B5EF4-FFF2-40B4-BE49-F238E27FC236}">
                  <a16:creationId xmlns:a16="http://schemas.microsoft.com/office/drawing/2014/main" id="{3813F548-DE0F-4C36-B585-E720398D6E41}"/>
                </a:ext>
              </a:extLst>
            </p:cNvPr>
            <p:cNvSpPr/>
            <p:nvPr/>
          </p:nvSpPr>
          <p:spPr>
            <a:xfrm>
              <a:off x="2635109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18" name="Rounded Rectangle 96">
              <a:extLst>
                <a:ext uri="{FF2B5EF4-FFF2-40B4-BE49-F238E27FC236}">
                  <a16:creationId xmlns:a16="http://schemas.microsoft.com/office/drawing/2014/main" id="{75DE7FAB-B811-4457-A28E-08513EBBDBF1}"/>
                </a:ext>
              </a:extLst>
            </p:cNvPr>
            <p:cNvSpPr/>
            <p:nvPr/>
          </p:nvSpPr>
          <p:spPr>
            <a:xfrm>
              <a:off x="2972895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20" name="Rounded Rectangle 97">
              <a:extLst>
                <a:ext uri="{FF2B5EF4-FFF2-40B4-BE49-F238E27FC236}">
                  <a16:creationId xmlns:a16="http://schemas.microsoft.com/office/drawing/2014/main" id="{1ABA7C97-B3A5-4469-88E7-4DE49CD468AC}"/>
                </a:ext>
              </a:extLst>
            </p:cNvPr>
            <p:cNvSpPr/>
            <p:nvPr/>
          </p:nvSpPr>
          <p:spPr>
            <a:xfrm>
              <a:off x="3310681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21" name="Rounded Rectangle 98">
              <a:extLst>
                <a:ext uri="{FF2B5EF4-FFF2-40B4-BE49-F238E27FC236}">
                  <a16:creationId xmlns:a16="http://schemas.microsoft.com/office/drawing/2014/main" id="{6E43A2B0-8C10-4315-9F02-7FF32C09DF13}"/>
                </a:ext>
              </a:extLst>
            </p:cNvPr>
            <p:cNvSpPr/>
            <p:nvPr/>
          </p:nvSpPr>
          <p:spPr>
            <a:xfrm>
              <a:off x="3648467" y="42170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22" name="Rounded Rectangle 99">
              <a:extLst>
                <a:ext uri="{FF2B5EF4-FFF2-40B4-BE49-F238E27FC236}">
                  <a16:creationId xmlns:a16="http://schemas.microsoft.com/office/drawing/2014/main" id="{BF826A65-8D3D-42F4-85AA-925B7DEAA634}"/>
                </a:ext>
              </a:extLst>
            </p:cNvPr>
            <p:cNvSpPr/>
            <p:nvPr/>
          </p:nvSpPr>
          <p:spPr>
            <a:xfrm>
              <a:off x="4048912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24" name="Rounded Rectangle 100">
              <a:extLst>
                <a:ext uri="{FF2B5EF4-FFF2-40B4-BE49-F238E27FC236}">
                  <a16:creationId xmlns:a16="http://schemas.microsoft.com/office/drawing/2014/main" id="{5C0410A2-7538-4D94-B87C-C9C09A74AE5A}"/>
                </a:ext>
              </a:extLst>
            </p:cNvPr>
            <p:cNvSpPr/>
            <p:nvPr/>
          </p:nvSpPr>
          <p:spPr>
            <a:xfrm>
              <a:off x="4389143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25" name="Rounded Rectangle 102">
              <a:extLst>
                <a:ext uri="{FF2B5EF4-FFF2-40B4-BE49-F238E27FC236}">
                  <a16:creationId xmlns:a16="http://schemas.microsoft.com/office/drawing/2014/main" id="{01DDBB51-1B69-441C-927E-22B8A0FDCF3B}"/>
                </a:ext>
              </a:extLst>
            </p:cNvPr>
            <p:cNvSpPr/>
            <p:nvPr/>
          </p:nvSpPr>
          <p:spPr>
            <a:xfrm>
              <a:off x="4729374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0" name="Rounded Rectangle 103">
              <a:extLst>
                <a:ext uri="{FF2B5EF4-FFF2-40B4-BE49-F238E27FC236}">
                  <a16:creationId xmlns:a16="http://schemas.microsoft.com/office/drawing/2014/main" id="{351702EE-1B51-4D9E-9A4B-1003CE264CC1}"/>
                </a:ext>
              </a:extLst>
            </p:cNvPr>
            <p:cNvSpPr/>
            <p:nvPr/>
          </p:nvSpPr>
          <p:spPr>
            <a:xfrm>
              <a:off x="5069605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1" name="Rounded Rectangle 104">
              <a:extLst>
                <a:ext uri="{FF2B5EF4-FFF2-40B4-BE49-F238E27FC236}">
                  <a16:creationId xmlns:a16="http://schemas.microsoft.com/office/drawing/2014/main" id="{579EE419-6F42-4DB2-A12F-317D7BC2A263}"/>
                </a:ext>
              </a:extLst>
            </p:cNvPr>
            <p:cNvSpPr/>
            <p:nvPr/>
          </p:nvSpPr>
          <p:spPr>
            <a:xfrm>
              <a:off x="5448179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2" name="Rounded Rectangle 105">
              <a:extLst>
                <a:ext uri="{FF2B5EF4-FFF2-40B4-BE49-F238E27FC236}">
                  <a16:creationId xmlns:a16="http://schemas.microsoft.com/office/drawing/2014/main" id="{7FB9F00B-A65D-4AA5-B13C-076CF1D0F3CE}"/>
                </a:ext>
              </a:extLst>
            </p:cNvPr>
            <p:cNvSpPr/>
            <p:nvPr/>
          </p:nvSpPr>
          <p:spPr>
            <a:xfrm>
              <a:off x="5788410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3" name="Rounded Rectangle 106">
              <a:extLst>
                <a:ext uri="{FF2B5EF4-FFF2-40B4-BE49-F238E27FC236}">
                  <a16:creationId xmlns:a16="http://schemas.microsoft.com/office/drawing/2014/main" id="{D1849208-447E-4058-B886-56473800CA2F}"/>
                </a:ext>
              </a:extLst>
            </p:cNvPr>
            <p:cNvSpPr/>
            <p:nvPr/>
          </p:nvSpPr>
          <p:spPr>
            <a:xfrm>
              <a:off x="6128641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4" name="Rounded Rectangle 107">
              <a:extLst>
                <a:ext uri="{FF2B5EF4-FFF2-40B4-BE49-F238E27FC236}">
                  <a16:creationId xmlns:a16="http://schemas.microsoft.com/office/drawing/2014/main" id="{9A7409C7-84CC-4CB4-91DF-DAFF9B4EA71D}"/>
                </a:ext>
              </a:extLst>
            </p:cNvPr>
            <p:cNvSpPr/>
            <p:nvPr/>
          </p:nvSpPr>
          <p:spPr>
            <a:xfrm>
              <a:off x="6468872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9A898F0-9E73-4C88-B0B3-6DAA96233F7D}"/>
                </a:ext>
              </a:extLst>
            </p:cNvPr>
            <p:cNvSpPr/>
            <p:nvPr/>
          </p:nvSpPr>
          <p:spPr>
            <a:xfrm>
              <a:off x="2565829" y="3135543"/>
              <a:ext cx="4233153" cy="343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Platform-as-a-Service (PaaS)</a:t>
              </a:r>
            </a:p>
          </p:txBody>
        </p:sp>
        <p:sp>
          <p:nvSpPr>
            <p:cNvPr id="137" name="Rounded Rectangle 109">
              <a:extLst>
                <a:ext uri="{FF2B5EF4-FFF2-40B4-BE49-F238E27FC236}">
                  <a16:creationId xmlns:a16="http://schemas.microsoft.com/office/drawing/2014/main" id="{F32497ED-B3E5-4E5C-A94B-D5C1ADC5A9EB}"/>
                </a:ext>
              </a:extLst>
            </p:cNvPr>
            <p:cNvSpPr/>
            <p:nvPr/>
          </p:nvSpPr>
          <p:spPr>
            <a:xfrm>
              <a:off x="2565828" y="3156375"/>
              <a:ext cx="4233153" cy="1315079"/>
            </a:xfrm>
            <a:prstGeom prst="roundRect">
              <a:avLst>
                <a:gd name="adj" fmla="val 5436"/>
              </a:avLst>
            </a:prstGeom>
            <a:noFill/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4D7E824-6562-46BE-8880-BBFEDF320259}"/>
              </a:ext>
            </a:extLst>
          </p:cNvPr>
          <p:cNvCxnSpPr>
            <a:cxnSpLocks/>
          </p:cNvCxnSpPr>
          <p:nvPr/>
        </p:nvCxnSpPr>
        <p:spPr>
          <a:xfrm>
            <a:off x="3864881" y="2298772"/>
            <a:ext cx="0" cy="2662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455FDFA-B6BC-4945-9889-7F7ED7016A51}"/>
              </a:ext>
            </a:extLst>
          </p:cNvPr>
          <p:cNvCxnSpPr>
            <a:cxnSpLocks/>
          </p:cNvCxnSpPr>
          <p:nvPr/>
        </p:nvCxnSpPr>
        <p:spPr>
          <a:xfrm>
            <a:off x="6189615" y="2298772"/>
            <a:ext cx="0" cy="2662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94CE1FE-7436-429F-A509-DCB5BEA02800}"/>
              </a:ext>
            </a:extLst>
          </p:cNvPr>
          <p:cNvGrpSpPr/>
          <p:nvPr/>
        </p:nvGrpSpPr>
        <p:grpSpPr>
          <a:xfrm>
            <a:off x="1060154" y="1970902"/>
            <a:ext cx="465507" cy="438717"/>
            <a:chOff x="606882" y="2266874"/>
            <a:chExt cx="510994" cy="510994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05B0D9B-89E6-487E-A90F-6B7637592B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82" y="2266874"/>
              <a:ext cx="510994" cy="510994"/>
            </a:xfrm>
            <a:prstGeom prst="ellipse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F1F49B01-6795-4235-BDD6-7F29BC638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2049" y="2347192"/>
              <a:ext cx="360661" cy="350359"/>
            </a:xfrm>
            <a:prstGeom prst="rect">
              <a:avLst/>
            </a:prstGeom>
          </p:spPr>
        </p:pic>
      </p:grpSp>
      <p:cxnSp>
        <p:nvCxnSpPr>
          <p:cNvPr id="197" name="Elbow Connector 81">
            <a:extLst>
              <a:ext uri="{FF2B5EF4-FFF2-40B4-BE49-F238E27FC236}">
                <a16:creationId xmlns:a16="http://schemas.microsoft.com/office/drawing/2014/main" id="{9E14FAE4-3FF2-415F-944B-CB73F47900CB}"/>
              </a:ext>
            </a:extLst>
          </p:cNvPr>
          <p:cNvCxnSpPr>
            <a:cxnSpLocks/>
          </p:cNvCxnSpPr>
          <p:nvPr/>
        </p:nvCxnSpPr>
        <p:spPr>
          <a:xfrm rot="10800000">
            <a:off x="1579898" y="2201007"/>
            <a:ext cx="1039329" cy="807663"/>
          </a:xfrm>
          <a:prstGeom prst="bentConnector3">
            <a:avLst>
              <a:gd name="adj1" fmla="val 50000"/>
            </a:avLst>
          </a:prstGeom>
          <a:ln w="38100">
            <a:solidFill>
              <a:srgbClr val="B5D453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68">
            <a:extLst>
              <a:ext uri="{FF2B5EF4-FFF2-40B4-BE49-F238E27FC236}">
                <a16:creationId xmlns:a16="http://schemas.microsoft.com/office/drawing/2014/main" id="{E0D558DF-0797-4F18-8379-E38CD3B0F841}"/>
              </a:ext>
            </a:extLst>
          </p:cNvPr>
          <p:cNvSpPr/>
          <p:nvPr/>
        </p:nvSpPr>
        <p:spPr>
          <a:xfrm rot="10800000">
            <a:off x="2784265" y="2548195"/>
            <a:ext cx="4170042" cy="1245366"/>
          </a:xfrm>
          <a:custGeom>
            <a:avLst/>
            <a:gdLst>
              <a:gd name="connsiteX0" fmla="*/ 0 w 4867633"/>
              <a:gd name="connsiteY0" fmla="*/ 92780 h 1706777"/>
              <a:gd name="connsiteX1" fmla="*/ 92780 w 4867633"/>
              <a:gd name="connsiteY1" fmla="*/ 0 h 1706777"/>
              <a:gd name="connsiteX2" fmla="*/ 4774853 w 4867633"/>
              <a:gd name="connsiteY2" fmla="*/ 0 h 1706777"/>
              <a:gd name="connsiteX3" fmla="*/ 4867633 w 4867633"/>
              <a:gd name="connsiteY3" fmla="*/ 92780 h 1706777"/>
              <a:gd name="connsiteX4" fmla="*/ 4867633 w 4867633"/>
              <a:gd name="connsiteY4" fmla="*/ 1613997 h 1706777"/>
              <a:gd name="connsiteX5" fmla="*/ 4774853 w 4867633"/>
              <a:gd name="connsiteY5" fmla="*/ 1706777 h 1706777"/>
              <a:gd name="connsiteX6" fmla="*/ 92780 w 4867633"/>
              <a:gd name="connsiteY6" fmla="*/ 1706777 h 1706777"/>
              <a:gd name="connsiteX7" fmla="*/ 0 w 4867633"/>
              <a:gd name="connsiteY7" fmla="*/ 1613997 h 1706777"/>
              <a:gd name="connsiteX8" fmla="*/ 0 w 4867633"/>
              <a:gd name="connsiteY8" fmla="*/ 92780 h 1706777"/>
              <a:gd name="connsiteX0" fmla="*/ 0 w 4867633"/>
              <a:gd name="connsiteY0" fmla="*/ 92780 h 1763456"/>
              <a:gd name="connsiteX1" fmla="*/ 92780 w 4867633"/>
              <a:gd name="connsiteY1" fmla="*/ 0 h 1763456"/>
              <a:gd name="connsiteX2" fmla="*/ 4774853 w 4867633"/>
              <a:gd name="connsiteY2" fmla="*/ 0 h 1763456"/>
              <a:gd name="connsiteX3" fmla="*/ 4867633 w 4867633"/>
              <a:gd name="connsiteY3" fmla="*/ 92780 h 1763456"/>
              <a:gd name="connsiteX4" fmla="*/ 4867633 w 4867633"/>
              <a:gd name="connsiteY4" fmla="*/ 1613997 h 1763456"/>
              <a:gd name="connsiteX5" fmla="*/ 92780 w 4867633"/>
              <a:gd name="connsiteY5" fmla="*/ 1706777 h 1763456"/>
              <a:gd name="connsiteX6" fmla="*/ 0 w 4867633"/>
              <a:gd name="connsiteY6" fmla="*/ 1613997 h 1763456"/>
              <a:gd name="connsiteX7" fmla="*/ 0 w 4867633"/>
              <a:gd name="connsiteY7" fmla="*/ 92780 h 1763456"/>
              <a:gd name="connsiteX0" fmla="*/ 0 w 4867633"/>
              <a:gd name="connsiteY0" fmla="*/ 92780 h 1804149"/>
              <a:gd name="connsiteX1" fmla="*/ 92780 w 4867633"/>
              <a:gd name="connsiteY1" fmla="*/ 0 h 1804149"/>
              <a:gd name="connsiteX2" fmla="*/ 4774853 w 4867633"/>
              <a:gd name="connsiteY2" fmla="*/ 0 h 1804149"/>
              <a:gd name="connsiteX3" fmla="*/ 4867633 w 4867633"/>
              <a:gd name="connsiteY3" fmla="*/ 92780 h 1804149"/>
              <a:gd name="connsiteX4" fmla="*/ 4867633 w 4867633"/>
              <a:gd name="connsiteY4" fmla="*/ 1613997 h 1804149"/>
              <a:gd name="connsiteX5" fmla="*/ 0 w 4867633"/>
              <a:gd name="connsiteY5" fmla="*/ 1613997 h 1804149"/>
              <a:gd name="connsiteX6" fmla="*/ 0 w 4867633"/>
              <a:gd name="connsiteY6" fmla="*/ 92780 h 1804149"/>
              <a:gd name="connsiteX0" fmla="*/ 0 w 4959073"/>
              <a:gd name="connsiteY0" fmla="*/ 1613997 h 1705437"/>
              <a:gd name="connsiteX1" fmla="*/ 0 w 4959073"/>
              <a:gd name="connsiteY1" fmla="*/ 92780 h 1705437"/>
              <a:gd name="connsiteX2" fmla="*/ 92780 w 4959073"/>
              <a:gd name="connsiteY2" fmla="*/ 0 h 1705437"/>
              <a:gd name="connsiteX3" fmla="*/ 4774853 w 4959073"/>
              <a:gd name="connsiteY3" fmla="*/ 0 h 1705437"/>
              <a:gd name="connsiteX4" fmla="*/ 4867633 w 4959073"/>
              <a:gd name="connsiteY4" fmla="*/ 92780 h 1705437"/>
              <a:gd name="connsiteX5" fmla="*/ 4959073 w 4959073"/>
              <a:gd name="connsiteY5" fmla="*/ 1705437 h 1705437"/>
              <a:gd name="connsiteX0" fmla="*/ 0 w 4867633"/>
              <a:gd name="connsiteY0" fmla="*/ 1613997 h 1655560"/>
              <a:gd name="connsiteX1" fmla="*/ 0 w 4867633"/>
              <a:gd name="connsiteY1" fmla="*/ 92780 h 1655560"/>
              <a:gd name="connsiteX2" fmla="*/ 92780 w 4867633"/>
              <a:gd name="connsiteY2" fmla="*/ 0 h 1655560"/>
              <a:gd name="connsiteX3" fmla="*/ 4774853 w 4867633"/>
              <a:gd name="connsiteY3" fmla="*/ 0 h 1655560"/>
              <a:gd name="connsiteX4" fmla="*/ 4867633 w 4867633"/>
              <a:gd name="connsiteY4" fmla="*/ 92780 h 1655560"/>
              <a:gd name="connsiteX5" fmla="*/ 4851007 w 4867633"/>
              <a:gd name="connsiteY5" fmla="*/ 1655560 h 1655560"/>
              <a:gd name="connsiteX0" fmla="*/ 0 w 4867633"/>
              <a:gd name="connsiteY0" fmla="*/ 1613997 h 1663872"/>
              <a:gd name="connsiteX1" fmla="*/ 0 w 4867633"/>
              <a:gd name="connsiteY1" fmla="*/ 92780 h 1663872"/>
              <a:gd name="connsiteX2" fmla="*/ 92780 w 4867633"/>
              <a:gd name="connsiteY2" fmla="*/ 0 h 1663872"/>
              <a:gd name="connsiteX3" fmla="*/ 4774853 w 4867633"/>
              <a:gd name="connsiteY3" fmla="*/ 0 h 1663872"/>
              <a:gd name="connsiteX4" fmla="*/ 4867633 w 4867633"/>
              <a:gd name="connsiteY4" fmla="*/ 92780 h 1663872"/>
              <a:gd name="connsiteX5" fmla="*/ 4867632 w 4867633"/>
              <a:gd name="connsiteY5" fmla="*/ 1663872 h 1663872"/>
              <a:gd name="connsiteX0" fmla="*/ 0 w 4867633"/>
              <a:gd name="connsiteY0" fmla="*/ 1664719 h 1664719"/>
              <a:gd name="connsiteX1" fmla="*/ 0 w 4867633"/>
              <a:gd name="connsiteY1" fmla="*/ 92780 h 1664719"/>
              <a:gd name="connsiteX2" fmla="*/ 92780 w 4867633"/>
              <a:gd name="connsiteY2" fmla="*/ 0 h 1664719"/>
              <a:gd name="connsiteX3" fmla="*/ 4774853 w 4867633"/>
              <a:gd name="connsiteY3" fmla="*/ 0 h 1664719"/>
              <a:gd name="connsiteX4" fmla="*/ 4867633 w 4867633"/>
              <a:gd name="connsiteY4" fmla="*/ 92780 h 1664719"/>
              <a:gd name="connsiteX5" fmla="*/ 4867632 w 4867633"/>
              <a:gd name="connsiteY5" fmla="*/ 1663872 h 166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7633" h="1664719">
                <a:moveTo>
                  <a:pt x="0" y="1664719"/>
                </a:moveTo>
                <a:lnTo>
                  <a:pt x="0" y="92780"/>
                </a:lnTo>
                <a:cubicBezTo>
                  <a:pt x="0" y="41539"/>
                  <a:pt x="41539" y="0"/>
                  <a:pt x="92780" y="0"/>
                </a:cubicBezTo>
                <a:lnTo>
                  <a:pt x="4774853" y="0"/>
                </a:lnTo>
                <a:cubicBezTo>
                  <a:pt x="4826094" y="0"/>
                  <a:pt x="4867633" y="41539"/>
                  <a:pt x="4867633" y="92780"/>
                </a:cubicBezTo>
                <a:cubicBezTo>
                  <a:pt x="4867633" y="599852"/>
                  <a:pt x="4867632" y="1663872"/>
                  <a:pt x="4867632" y="1663872"/>
                </a:cubicBezTo>
              </a:path>
            </a:pathLst>
          </a:custGeom>
          <a:solidFill>
            <a:schemeClr val="accent6">
              <a:alpha val="10000"/>
            </a:schemeClr>
          </a:solidFill>
          <a:ln w="25400" cmpd="sng">
            <a:solidFill>
              <a:schemeClr val="accent6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0D7D47A8-63EF-45E6-AFAD-E0B224AC5C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707" t="23585" r="26823" b="27255"/>
          <a:stretch/>
        </p:blipFill>
        <p:spPr>
          <a:xfrm>
            <a:off x="2583739" y="2756114"/>
            <a:ext cx="584080" cy="545595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32C167C2-D273-624D-A5EA-71095B46B34D}"/>
              </a:ext>
            </a:extLst>
          </p:cNvPr>
          <p:cNvGrpSpPr/>
          <p:nvPr/>
        </p:nvGrpSpPr>
        <p:grpSpPr>
          <a:xfrm>
            <a:off x="613641" y="2638405"/>
            <a:ext cx="1460148" cy="1369864"/>
            <a:chOff x="245181" y="3314151"/>
            <a:chExt cx="1460148" cy="13698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85089E0-F958-0741-905F-632D2E7233E6}"/>
                </a:ext>
              </a:extLst>
            </p:cNvPr>
            <p:cNvSpPr/>
            <p:nvPr/>
          </p:nvSpPr>
          <p:spPr>
            <a:xfrm>
              <a:off x="245181" y="4037626"/>
              <a:ext cx="1460148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Protect and segment cloud workloads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C67F0C-74E1-FA44-8EB9-4B127443C846}"/>
                </a:ext>
              </a:extLst>
            </p:cNvPr>
            <p:cNvGrpSpPr/>
            <p:nvPr/>
          </p:nvGrpSpPr>
          <p:grpSpPr>
            <a:xfrm>
              <a:off x="245182" y="3314151"/>
              <a:ext cx="1460147" cy="1369864"/>
              <a:chOff x="245182" y="3314151"/>
              <a:chExt cx="1460147" cy="1369864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5706B5B-5577-F44A-8C7A-11D567ED59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5215" y="3314151"/>
                <a:ext cx="640080" cy="640078"/>
              </a:xfrm>
              <a:prstGeom prst="ellipse">
                <a:avLst/>
              </a:prstGeom>
              <a:solidFill>
                <a:srgbClr val="B5D453"/>
              </a:solidFill>
              <a:ln w="25400">
                <a:solidFill>
                  <a:schemeClr val="bg1"/>
                </a:solidFill>
              </a:ln>
              <a:effectLst>
                <a:glow rad="38100">
                  <a:schemeClr val="tx1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C163711-46BA-B544-89BB-C12485BB6935}"/>
                  </a:ext>
                </a:extLst>
              </p:cNvPr>
              <p:cNvSpPr/>
              <p:nvPr/>
            </p:nvSpPr>
            <p:spPr>
              <a:xfrm>
                <a:off x="245182" y="4028093"/>
                <a:ext cx="1460147" cy="400110"/>
              </a:xfrm>
              <a:prstGeom prst="rect">
                <a:avLst/>
              </a:prstGeom>
              <a:noFill/>
              <a:ln w="12700">
                <a:solidFill>
                  <a:srgbClr val="B5D45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09C58FC-C05B-AD4F-A52F-CD6EAA8B24DF}"/>
                  </a:ext>
                </a:extLst>
              </p:cNvPr>
              <p:cNvSpPr/>
              <p:nvPr/>
            </p:nvSpPr>
            <p:spPr>
              <a:xfrm>
                <a:off x="245182" y="4444612"/>
                <a:ext cx="1460147" cy="239403"/>
              </a:xfrm>
              <a:prstGeom prst="rect">
                <a:avLst/>
              </a:prstGeom>
              <a:solidFill>
                <a:srgbClr val="B5D453"/>
              </a:solidFill>
              <a:ln w="12700">
                <a:solidFill>
                  <a:srgbClr val="B5D45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cap="all" dirty="0">
                    <a:solidFill>
                      <a:schemeClr val="bg1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Inline</a:t>
                </a:r>
                <a:endPara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5EF65954-5788-1140-BB19-5919121562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55" y="2770992"/>
            <a:ext cx="374904" cy="374904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9C5F2AD3-6ACB-4D4C-9BD7-CC06D8F2BA9D}"/>
              </a:ext>
            </a:extLst>
          </p:cNvPr>
          <p:cNvGrpSpPr/>
          <p:nvPr/>
        </p:nvGrpSpPr>
        <p:grpSpPr>
          <a:xfrm>
            <a:off x="7296612" y="1596235"/>
            <a:ext cx="1670285" cy="1789677"/>
            <a:chOff x="7165678" y="1046014"/>
            <a:chExt cx="1670285" cy="178967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60C9058-5A59-744F-BD01-AA6907DF5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65678" y="1046014"/>
              <a:ext cx="1670285" cy="835143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094B4247-EA78-6440-A59B-6A8C640B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408868" y="1898323"/>
              <a:ext cx="1183901" cy="937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51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F5AD7E-C2D8-E54E-806C-A59E8724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070B0-7C61-F647-9B93-215624DC62A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7500" y="742950"/>
            <a:ext cx="8599109" cy="3847338"/>
          </a:xfrm>
        </p:spPr>
        <p:txBody>
          <a:bodyPr>
            <a:normAutofit/>
          </a:bodyPr>
          <a:lstStyle/>
          <a:p>
            <a:r>
              <a:rPr lang="en-US" dirty="0"/>
              <a:t>Palo Alto Networks Platform Overview (15 minutes)</a:t>
            </a:r>
          </a:p>
          <a:p>
            <a:r>
              <a:rPr lang="en-US" dirty="0"/>
              <a:t>Best Practices for In-line security (15 Minutes) </a:t>
            </a:r>
          </a:p>
          <a:p>
            <a:r>
              <a:rPr lang="en-US" dirty="0"/>
              <a:t>Azure Technical Integrations (15 minutes)</a:t>
            </a:r>
          </a:p>
          <a:p>
            <a:r>
              <a:rPr lang="en-US" dirty="0"/>
              <a:t>Lab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Please ask any questions during the presentation!</a:t>
            </a:r>
          </a:p>
        </p:txBody>
      </p:sp>
    </p:spTree>
    <p:extLst>
      <p:ext uri="{BB962C8B-B14F-4D97-AF65-F5344CB8AC3E}">
        <p14:creationId xmlns:p14="http://schemas.microsoft.com/office/powerpoint/2010/main" val="181293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BE8A024-D51E-8B4F-A7D2-BC323166668E}"/>
              </a:ext>
            </a:extLst>
          </p:cNvPr>
          <p:cNvSpPr/>
          <p:nvPr/>
        </p:nvSpPr>
        <p:spPr>
          <a:xfrm>
            <a:off x="2166154" y="1251148"/>
            <a:ext cx="5212080" cy="3371434"/>
          </a:xfrm>
          <a:prstGeom prst="roundRect">
            <a:avLst>
              <a:gd name="adj" fmla="val 2068"/>
            </a:avLst>
          </a:prstGeom>
          <a:solidFill>
            <a:srgbClr val="F2F2F2">
              <a:alpha val="60000"/>
            </a:srgbClr>
          </a:solidFill>
          <a:ln w="25400" cap="rnd">
            <a:solidFill>
              <a:srgbClr val="FF93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029FD2-B20F-9244-BF3D-E99089D9D8F3}"/>
              </a:ext>
            </a:extLst>
          </p:cNvPr>
          <p:cNvSpPr/>
          <p:nvPr/>
        </p:nvSpPr>
        <p:spPr>
          <a:xfrm>
            <a:off x="3819338" y="1121086"/>
            <a:ext cx="2146738" cy="260124"/>
          </a:xfrm>
          <a:prstGeom prst="rect">
            <a:avLst/>
          </a:prstGeom>
          <a:solidFill>
            <a:srgbClr val="F2F2F2"/>
          </a:solidFill>
          <a:ln w="28575">
            <a:solidFill>
              <a:srgbClr val="FF93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9300"/>
                </a:solidFill>
                <a:latin typeface="Arial" panose="020B0604020202020204" pitchFamily="34" charset="0"/>
                <a:cs typeface="Arial" pitchFamily="34" charset="0"/>
              </a:rPr>
              <a:t>CLOUD APPLICATION</a:t>
            </a:r>
          </a:p>
        </p:txBody>
      </p:sp>
      <p:sp>
        <p:nvSpPr>
          <p:cNvPr id="102" name="Rounded Rectangle 68">
            <a:extLst>
              <a:ext uri="{FF2B5EF4-FFF2-40B4-BE49-F238E27FC236}">
                <a16:creationId xmlns:a16="http://schemas.microsoft.com/office/drawing/2014/main" id="{EF25C0A8-BF3E-6248-B500-C720EE0CAB22}"/>
              </a:ext>
            </a:extLst>
          </p:cNvPr>
          <p:cNvSpPr/>
          <p:nvPr/>
        </p:nvSpPr>
        <p:spPr>
          <a:xfrm>
            <a:off x="2573258" y="1424554"/>
            <a:ext cx="4577521" cy="1625690"/>
          </a:xfrm>
          <a:custGeom>
            <a:avLst/>
            <a:gdLst>
              <a:gd name="connsiteX0" fmla="*/ 0 w 4867633"/>
              <a:gd name="connsiteY0" fmla="*/ 92780 h 1706777"/>
              <a:gd name="connsiteX1" fmla="*/ 92780 w 4867633"/>
              <a:gd name="connsiteY1" fmla="*/ 0 h 1706777"/>
              <a:gd name="connsiteX2" fmla="*/ 4774853 w 4867633"/>
              <a:gd name="connsiteY2" fmla="*/ 0 h 1706777"/>
              <a:gd name="connsiteX3" fmla="*/ 4867633 w 4867633"/>
              <a:gd name="connsiteY3" fmla="*/ 92780 h 1706777"/>
              <a:gd name="connsiteX4" fmla="*/ 4867633 w 4867633"/>
              <a:gd name="connsiteY4" fmla="*/ 1613997 h 1706777"/>
              <a:gd name="connsiteX5" fmla="*/ 4774853 w 4867633"/>
              <a:gd name="connsiteY5" fmla="*/ 1706777 h 1706777"/>
              <a:gd name="connsiteX6" fmla="*/ 92780 w 4867633"/>
              <a:gd name="connsiteY6" fmla="*/ 1706777 h 1706777"/>
              <a:gd name="connsiteX7" fmla="*/ 0 w 4867633"/>
              <a:gd name="connsiteY7" fmla="*/ 1613997 h 1706777"/>
              <a:gd name="connsiteX8" fmla="*/ 0 w 4867633"/>
              <a:gd name="connsiteY8" fmla="*/ 92780 h 1706777"/>
              <a:gd name="connsiteX0" fmla="*/ 0 w 4867633"/>
              <a:gd name="connsiteY0" fmla="*/ 92780 h 1763456"/>
              <a:gd name="connsiteX1" fmla="*/ 92780 w 4867633"/>
              <a:gd name="connsiteY1" fmla="*/ 0 h 1763456"/>
              <a:gd name="connsiteX2" fmla="*/ 4774853 w 4867633"/>
              <a:gd name="connsiteY2" fmla="*/ 0 h 1763456"/>
              <a:gd name="connsiteX3" fmla="*/ 4867633 w 4867633"/>
              <a:gd name="connsiteY3" fmla="*/ 92780 h 1763456"/>
              <a:gd name="connsiteX4" fmla="*/ 4867633 w 4867633"/>
              <a:gd name="connsiteY4" fmla="*/ 1613997 h 1763456"/>
              <a:gd name="connsiteX5" fmla="*/ 92780 w 4867633"/>
              <a:gd name="connsiteY5" fmla="*/ 1706777 h 1763456"/>
              <a:gd name="connsiteX6" fmla="*/ 0 w 4867633"/>
              <a:gd name="connsiteY6" fmla="*/ 1613997 h 1763456"/>
              <a:gd name="connsiteX7" fmla="*/ 0 w 4867633"/>
              <a:gd name="connsiteY7" fmla="*/ 92780 h 1763456"/>
              <a:gd name="connsiteX0" fmla="*/ 0 w 4867633"/>
              <a:gd name="connsiteY0" fmla="*/ 92780 h 1804149"/>
              <a:gd name="connsiteX1" fmla="*/ 92780 w 4867633"/>
              <a:gd name="connsiteY1" fmla="*/ 0 h 1804149"/>
              <a:gd name="connsiteX2" fmla="*/ 4774853 w 4867633"/>
              <a:gd name="connsiteY2" fmla="*/ 0 h 1804149"/>
              <a:gd name="connsiteX3" fmla="*/ 4867633 w 4867633"/>
              <a:gd name="connsiteY3" fmla="*/ 92780 h 1804149"/>
              <a:gd name="connsiteX4" fmla="*/ 4867633 w 4867633"/>
              <a:gd name="connsiteY4" fmla="*/ 1613997 h 1804149"/>
              <a:gd name="connsiteX5" fmla="*/ 0 w 4867633"/>
              <a:gd name="connsiteY5" fmla="*/ 1613997 h 1804149"/>
              <a:gd name="connsiteX6" fmla="*/ 0 w 4867633"/>
              <a:gd name="connsiteY6" fmla="*/ 92780 h 1804149"/>
              <a:gd name="connsiteX0" fmla="*/ 0 w 4959073"/>
              <a:gd name="connsiteY0" fmla="*/ 1613997 h 1705437"/>
              <a:gd name="connsiteX1" fmla="*/ 0 w 4959073"/>
              <a:gd name="connsiteY1" fmla="*/ 92780 h 1705437"/>
              <a:gd name="connsiteX2" fmla="*/ 92780 w 4959073"/>
              <a:gd name="connsiteY2" fmla="*/ 0 h 1705437"/>
              <a:gd name="connsiteX3" fmla="*/ 4774853 w 4959073"/>
              <a:gd name="connsiteY3" fmla="*/ 0 h 1705437"/>
              <a:gd name="connsiteX4" fmla="*/ 4867633 w 4959073"/>
              <a:gd name="connsiteY4" fmla="*/ 92780 h 1705437"/>
              <a:gd name="connsiteX5" fmla="*/ 4959073 w 4959073"/>
              <a:gd name="connsiteY5" fmla="*/ 1705437 h 1705437"/>
              <a:gd name="connsiteX0" fmla="*/ 0 w 4867633"/>
              <a:gd name="connsiteY0" fmla="*/ 1613997 h 1655560"/>
              <a:gd name="connsiteX1" fmla="*/ 0 w 4867633"/>
              <a:gd name="connsiteY1" fmla="*/ 92780 h 1655560"/>
              <a:gd name="connsiteX2" fmla="*/ 92780 w 4867633"/>
              <a:gd name="connsiteY2" fmla="*/ 0 h 1655560"/>
              <a:gd name="connsiteX3" fmla="*/ 4774853 w 4867633"/>
              <a:gd name="connsiteY3" fmla="*/ 0 h 1655560"/>
              <a:gd name="connsiteX4" fmla="*/ 4867633 w 4867633"/>
              <a:gd name="connsiteY4" fmla="*/ 92780 h 1655560"/>
              <a:gd name="connsiteX5" fmla="*/ 4851007 w 4867633"/>
              <a:gd name="connsiteY5" fmla="*/ 1655560 h 1655560"/>
              <a:gd name="connsiteX0" fmla="*/ 0 w 4867633"/>
              <a:gd name="connsiteY0" fmla="*/ 1613997 h 1663872"/>
              <a:gd name="connsiteX1" fmla="*/ 0 w 4867633"/>
              <a:gd name="connsiteY1" fmla="*/ 92780 h 1663872"/>
              <a:gd name="connsiteX2" fmla="*/ 92780 w 4867633"/>
              <a:gd name="connsiteY2" fmla="*/ 0 h 1663872"/>
              <a:gd name="connsiteX3" fmla="*/ 4774853 w 4867633"/>
              <a:gd name="connsiteY3" fmla="*/ 0 h 1663872"/>
              <a:gd name="connsiteX4" fmla="*/ 4867633 w 4867633"/>
              <a:gd name="connsiteY4" fmla="*/ 92780 h 1663872"/>
              <a:gd name="connsiteX5" fmla="*/ 4867632 w 4867633"/>
              <a:gd name="connsiteY5" fmla="*/ 1663872 h 1663872"/>
              <a:gd name="connsiteX0" fmla="*/ 0 w 4867633"/>
              <a:gd name="connsiteY0" fmla="*/ 1664719 h 1664719"/>
              <a:gd name="connsiteX1" fmla="*/ 0 w 4867633"/>
              <a:gd name="connsiteY1" fmla="*/ 92780 h 1664719"/>
              <a:gd name="connsiteX2" fmla="*/ 92780 w 4867633"/>
              <a:gd name="connsiteY2" fmla="*/ 0 h 1664719"/>
              <a:gd name="connsiteX3" fmla="*/ 4774853 w 4867633"/>
              <a:gd name="connsiteY3" fmla="*/ 0 h 1664719"/>
              <a:gd name="connsiteX4" fmla="*/ 4867633 w 4867633"/>
              <a:gd name="connsiteY4" fmla="*/ 92780 h 1664719"/>
              <a:gd name="connsiteX5" fmla="*/ 4867632 w 4867633"/>
              <a:gd name="connsiteY5" fmla="*/ 1663872 h 166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7633" h="1664719">
                <a:moveTo>
                  <a:pt x="0" y="1664719"/>
                </a:moveTo>
                <a:lnTo>
                  <a:pt x="0" y="92780"/>
                </a:lnTo>
                <a:cubicBezTo>
                  <a:pt x="0" y="41539"/>
                  <a:pt x="41539" y="0"/>
                  <a:pt x="92780" y="0"/>
                </a:cubicBezTo>
                <a:lnTo>
                  <a:pt x="4774853" y="0"/>
                </a:lnTo>
                <a:cubicBezTo>
                  <a:pt x="4826094" y="0"/>
                  <a:pt x="4867633" y="41539"/>
                  <a:pt x="4867633" y="92780"/>
                </a:cubicBezTo>
                <a:cubicBezTo>
                  <a:pt x="4867633" y="599852"/>
                  <a:pt x="4867632" y="1663872"/>
                  <a:pt x="4867632" y="1663872"/>
                </a:cubicBezTo>
              </a:path>
            </a:pathLst>
          </a:custGeom>
          <a:solidFill>
            <a:schemeClr val="accent6">
              <a:alpha val="10000"/>
            </a:schemeClr>
          </a:solidFill>
          <a:ln w="25400" cmpd="sng">
            <a:solidFill>
              <a:schemeClr val="accent6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1A7145-C2C3-4F6D-8C78-EC4D07FED7BB}"/>
              </a:ext>
            </a:extLst>
          </p:cNvPr>
          <p:cNvGrpSpPr/>
          <p:nvPr/>
        </p:nvGrpSpPr>
        <p:grpSpPr>
          <a:xfrm>
            <a:off x="2865644" y="3041509"/>
            <a:ext cx="3975272" cy="1428145"/>
            <a:chOff x="2565829" y="1566560"/>
            <a:chExt cx="4233154" cy="1520791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4CD6491-2A8F-4A4A-A661-78A9D27DE35B}"/>
                </a:ext>
              </a:extLst>
            </p:cNvPr>
            <p:cNvCxnSpPr>
              <a:cxnSpLocks/>
            </p:cNvCxnSpPr>
            <p:nvPr/>
          </p:nvCxnSpPr>
          <p:spPr>
            <a:xfrm>
              <a:off x="4481859" y="2213220"/>
              <a:ext cx="40206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13489FD-0752-6A4C-B7E3-F2B8B7D7172A}"/>
                </a:ext>
              </a:extLst>
            </p:cNvPr>
            <p:cNvSpPr/>
            <p:nvPr/>
          </p:nvSpPr>
          <p:spPr>
            <a:xfrm>
              <a:off x="4904544" y="1566560"/>
              <a:ext cx="1894439" cy="124614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3"/>
                </a:gs>
                <a:gs pos="99000">
                  <a:schemeClr val="accent4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BF5F9167-BEA1-884C-8F31-10B551B68E9A}"/>
                </a:ext>
              </a:extLst>
            </p:cNvPr>
            <p:cNvSpPr/>
            <p:nvPr/>
          </p:nvSpPr>
          <p:spPr>
            <a:xfrm>
              <a:off x="2565830" y="1566560"/>
              <a:ext cx="1905199" cy="124614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3"/>
                </a:gs>
                <a:gs pos="99000">
                  <a:schemeClr val="accent4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EB627AB-594E-DC48-9DB9-612E8F6421A2}"/>
                </a:ext>
              </a:extLst>
            </p:cNvPr>
            <p:cNvSpPr/>
            <p:nvPr/>
          </p:nvSpPr>
          <p:spPr>
            <a:xfrm>
              <a:off x="3001618" y="2576651"/>
              <a:ext cx="103362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WEB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35328E5-0ED4-D24E-A1E2-299985E17369}"/>
                </a:ext>
              </a:extLst>
            </p:cNvPr>
            <p:cNvSpPr/>
            <p:nvPr/>
          </p:nvSpPr>
          <p:spPr>
            <a:xfrm>
              <a:off x="5334952" y="2576651"/>
              <a:ext cx="103362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APP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12FCBB0-2853-5E42-B96E-BB5D9B7C5A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4475" y="1705237"/>
              <a:ext cx="852089" cy="871863"/>
              <a:chOff x="3251569" y="1927275"/>
              <a:chExt cx="704205" cy="720548"/>
            </a:xfrm>
          </p:grpSpPr>
          <p:sp>
            <p:nvSpPr>
              <p:cNvPr id="141" name="Rounded Rectangle 140">
                <a:extLst>
                  <a:ext uri="{FF2B5EF4-FFF2-40B4-BE49-F238E27FC236}">
                    <a16:creationId xmlns:a16="http://schemas.microsoft.com/office/drawing/2014/main" id="{35272BB8-ED97-8A41-B8DF-F34EB7EC8A3B}"/>
                  </a:ext>
                </a:extLst>
              </p:cNvPr>
              <p:cNvSpPr/>
              <p:nvPr/>
            </p:nvSpPr>
            <p:spPr>
              <a:xfrm>
                <a:off x="3352610" y="1927275"/>
                <a:ext cx="603164" cy="602142"/>
              </a:xfrm>
              <a:prstGeom prst="roundRect">
                <a:avLst>
                  <a:gd name="adj" fmla="val 5436"/>
                </a:avLst>
              </a:pr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2" name="Rounded Rectangle 40">
                <a:extLst>
                  <a:ext uri="{FF2B5EF4-FFF2-40B4-BE49-F238E27FC236}">
                    <a16:creationId xmlns:a16="http://schemas.microsoft.com/office/drawing/2014/main" id="{B2965702-426B-0E4B-892B-4BC411AC3B37}"/>
                  </a:ext>
                </a:extLst>
              </p:cNvPr>
              <p:cNvSpPr/>
              <p:nvPr/>
            </p:nvSpPr>
            <p:spPr>
              <a:xfrm>
                <a:off x="3300780" y="1995664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3" name="Rounded Rectangle 40">
                <a:extLst>
                  <a:ext uri="{FF2B5EF4-FFF2-40B4-BE49-F238E27FC236}">
                    <a16:creationId xmlns:a16="http://schemas.microsoft.com/office/drawing/2014/main" id="{FED8F75B-A428-4545-AC39-D8693BAD4726}"/>
                  </a:ext>
                </a:extLst>
              </p:cNvPr>
              <p:cNvSpPr/>
              <p:nvPr/>
            </p:nvSpPr>
            <p:spPr>
              <a:xfrm>
                <a:off x="3251569" y="2049183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0B0C056-0BC0-9F41-9664-DC9941F1E183}"/>
                </a:ext>
              </a:extLst>
            </p:cNvPr>
            <p:cNvSpPr/>
            <p:nvPr/>
          </p:nvSpPr>
          <p:spPr>
            <a:xfrm>
              <a:off x="3158173" y="1696620"/>
              <a:ext cx="8923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Web Server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2863D4E-E8E7-F34C-90BF-D9A1474F8F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88448" y="1705237"/>
              <a:ext cx="852089" cy="871863"/>
              <a:chOff x="3251569" y="1927275"/>
              <a:chExt cx="704205" cy="720548"/>
            </a:xfrm>
          </p:grpSpPr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93DF5840-9064-D84D-A29E-2F1468202BEE}"/>
                  </a:ext>
                </a:extLst>
              </p:cNvPr>
              <p:cNvSpPr/>
              <p:nvPr/>
            </p:nvSpPr>
            <p:spPr>
              <a:xfrm>
                <a:off x="3352610" y="1927275"/>
                <a:ext cx="603164" cy="602142"/>
              </a:xfrm>
              <a:prstGeom prst="roundRect">
                <a:avLst>
                  <a:gd name="adj" fmla="val 5436"/>
                </a:avLst>
              </a:pr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7" name="Rounded Rectangle 40">
                <a:extLst>
                  <a:ext uri="{FF2B5EF4-FFF2-40B4-BE49-F238E27FC236}">
                    <a16:creationId xmlns:a16="http://schemas.microsoft.com/office/drawing/2014/main" id="{ACAB424B-09E7-C84F-8581-6626EFBFA176}"/>
                  </a:ext>
                </a:extLst>
              </p:cNvPr>
              <p:cNvSpPr/>
              <p:nvPr/>
            </p:nvSpPr>
            <p:spPr>
              <a:xfrm>
                <a:off x="3300780" y="1995664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8" name="Rounded Rectangle 40">
                <a:extLst>
                  <a:ext uri="{FF2B5EF4-FFF2-40B4-BE49-F238E27FC236}">
                    <a16:creationId xmlns:a16="http://schemas.microsoft.com/office/drawing/2014/main" id="{F9F4F992-E012-5945-94F7-0E27C736EBFC}"/>
                  </a:ext>
                </a:extLst>
              </p:cNvPr>
              <p:cNvSpPr/>
              <p:nvPr/>
            </p:nvSpPr>
            <p:spPr>
              <a:xfrm>
                <a:off x="3251569" y="2049183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7004AA1-6E72-8746-88AF-20FA0EC8ECA2}"/>
                </a:ext>
              </a:extLst>
            </p:cNvPr>
            <p:cNvSpPr/>
            <p:nvPr/>
          </p:nvSpPr>
          <p:spPr>
            <a:xfrm>
              <a:off x="5434280" y="1696620"/>
              <a:ext cx="89289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App Server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9D7FD3DC-E6E2-754C-AEE5-898EA213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05053" y="1962381"/>
              <a:ext cx="349554" cy="343629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DBE28526-23AD-514E-99C8-86941FD5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5600" y="1962381"/>
              <a:ext cx="349554" cy="343629"/>
            </a:xfrm>
            <a:prstGeom prst="rect">
              <a:avLst/>
            </a:prstGeom>
          </p:spPr>
        </p:pic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5FA4DC0-883D-3740-8C97-83A1FD65B5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5230" y="2112152"/>
              <a:ext cx="379447" cy="3794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glow rad="38100">
                <a:schemeClr val="tx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A4344CE-366F-6D46-AD3F-FE8222A11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1974" y="2247221"/>
              <a:ext cx="238382" cy="238382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99000">
                  <a:schemeClr val="accent1"/>
                </a:gs>
              </a:gsLst>
              <a:lin ang="5400000" scaled="1"/>
            </a:gradFill>
            <a:ln w="63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1E880E8-7CE0-414F-9EDD-19043EE9CC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6677" y="2112152"/>
              <a:ext cx="379447" cy="3794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glow rad="38100">
                <a:schemeClr val="tx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0A18153-293A-3E48-BFDA-674FD3B9BFA8}"/>
                </a:ext>
              </a:extLst>
            </p:cNvPr>
            <p:cNvSpPr/>
            <p:nvPr/>
          </p:nvSpPr>
          <p:spPr>
            <a:xfrm>
              <a:off x="2565829" y="2779574"/>
              <a:ext cx="4233154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Infrastructure-as-a-Service (IaaS)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E5B57E-EC51-7E4F-90EB-DB063C2512B9}"/>
              </a:ext>
            </a:extLst>
          </p:cNvPr>
          <p:cNvGrpSpPr/>
          <p:nvPr/>
        </p:nvGrpSpPr>
        <p:grpSpPr>
          <a:xfrm>
            <a:off x="2805533" y="1511272"/>
            <a:ext cx="4037321" cy="1254528"/>
            <a:chOff x="2499754" y="3135543"/>
            <a:chExt cx="4299228" cy="1335911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F0D492FA-89A2-714B-A885-2629EEE0726C}"/>
                </a:ext>
              </a:extLst>
            </p:cNvPr>
            <p:cNvSpPr/>
            <p:nvPr/>
          </p:nvSpPr>
          <p:spPr>
            <a:xfrm>
              <a:off x="2630842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1E90B7-B560-074F-B7E7-AA0D7A40ED1C}"/>
                </a:ext>
              </a:extLst>
            </p:cNvPr>
            <p:cNvSpPr/>
            <p:nvPr/>
          </p:nvSpPr>
          <p:spPr>
            <a:xfrm>
              <a:off x="4049023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02F6FFA7-B882-B84A-B175-AADD1320DA35}"/>
                </a:ext>
              </a:extLst>
            </p:cNvPr>
            <p:cNvSpPr/>
            <p:nvPr/>
          </p:nvSpPr>
          <p:spPr>
            <a:xfrm>
              <a:off x="5451968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8D881A1-D2B9-7543-A6A7-DB0D952F9BE8}"/>
                </a:ext>
              </a:extLst>
            </p:cNvPr>
            <p:cNvSpPr/>
            <p:nvPr/>
          </p:nvSpPr>
          <p:spPr>
            <a:xfrm>
              <a:off x="2499754" y="3901733"/>
              <a:ext cx="154939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OBJECT STORAGE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C3A1C98-F04B-2849-A597-40A8BF445BD0}"/>
                </a:ext>
              </a:extLst>
            </p:cNvPr>
            <p:cNvSpPr/>
            <p:nvPr/>
          </p:nvSpPr>
          <p:spPr>
            <a:xfrm>
              <a:off x="4191131" y="3901733"/>
              <a:ext cx="103362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CACHING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5157E90-9DD6-7146-AE7A-6DA4AA7BE143}"/>
                </a:ext>
              </a:extLst>
            </p:cNvPr>
            <p:cNvSpPr/>
            <p:nvPr/>
          </p:nvSpPr>
          <p:spPr>
            <a:xfrm>
              <a:off x="5578764" y="3916359"/>
              <a:ext cx="103362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DATABASE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45FCF44-D8F1-1746-9EA6-166FECD2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37670" y="3500973"/>
              <a:ext cx="314005" cy="40287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061780B-C8EF-5B42-A9F5-557B88F58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2876" y="3587924"/>
              <a:ext cx="494435" cy="267819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92D92B0-EB2C-8F48-937A-33BF54A3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257" y="3518244"/>
              <a:ext cx="296385" cy="387116"/>
            </a:xfrm>
            <a:prstGeom prst="rect">
              <a:avLst/>
            </a:prstGeom>
          </p:spPr>
        </p:pic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0600DF94-2B90-9B4A-A9F5-7FF3432704EA}"/>
                </a:ext>
              </a:extLst>
            </p:cNvPr>
            <p:cNvSpPr/>
            <p:nvPr/>
          </p:nvSpPr>
          <p:spPr>
            <a:xfrm>
              <a:off x="2635109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880127AE-7CA3-D64B-BEAA-91030234E926}"/>
                </a:ext>
              </a:extLst>
            </p:cNvPr>
            <p:cNvSpPr/>
            <p:nvPr/>
          </p:nvSpPr>
          <p:spPr>
            <a:xfrm>
              <a:off x="2972895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081CC26F-07DC-0949-BDD4-AEB113CC57EB}"/>
                </a:ext>
              </a:extLst>
            </p:cNvPr>
            <p:cNvSpPr/>
            <p:nvPr/>
          </p:nvSpPr>
          <p:spPr>
            <a:xfrm>
              <a:off x="3310681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4E26AB28-4409-0A41-B355-421FD88D708C}"/>
                </a:ext>
              </a:extLst>
            </p:cNvPr>
            <p:cNvSpPr/>
            <p:nvPr/>
          </p:nvSpPr>
          <p:spPr>
            <a:xfrm>
              <a:off x="3648467" y="42170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FD30A80D-4EA8-9445-909C-FCEEB5A722B7}"/>
                </a:ext>
              </a:extLst>
            </p:cNvPr>
            <p:cNvSpPr/>
            <p:nvPr/>
          </p:nvSpPr>
          <p:spPr>
            <a:xfrm>
              <a:off x="4048912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C3DAB298-030F-664F-A82B-2E55F45BB5EA}"/>
                </a:ext>
              </a:extLst>
            </p:cNvPr>
            <p:cNvSpPr/>
            <p:nvPr/>
          </p:nvSpPr>
          <p:spPr>
            <a:xfrm>
              <a:off x="4389143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40AB3AB-A3A0-3949-8E53-6BA0399B2C0F}"/>
                </a:ext>
              </a:extLst>
            </p:cNvPr>
            <p:cNvSpPr/>
            <p:nvPr/>
          </p:nvSpPr>
          <p:spPr>
            <a:xfrm>
              <a:off x="4729374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BC94A64D-2333-C643-9777-C2D4336B13D8}"/>
                </a:ext>
              </a:extLst>
            </p:cNvPr>
            <p:cNvSpPr/>
            <p:nvPr/>
          </p:nvSpPr>
          <p:spPr>
            <a:xfrm>
              <a:off x="5069605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5EF24B1E-468E-7742-B9D7-427F2B8A78A3}"/>
                </a:ext>
              </a:extLst>
            </p:cNvPr>
            <p:cNvSpPr/>
            <p:nvPr/>
          </p:nvSpPr>
          <p:spPr>
            <a:xfrm>
              <a:off x="5448179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F458AD02-83E0-3948-87D6-B5DA4AFD79C2}"/>
                </a:ext>
              </a:extLst>
            </p:cNvPr>
            <p:cNvSpPr/>
            <p:nvPr/>
          </p:nvSpPr>
          <p:spPr>
            <a:xfrm>
              <a:off x="5788410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CF6B8CA7-C043-0747-8EF1-2CE02BD7B254}"/>
                </a:ext>
              </a:extLst>
            </p:cNvPr>
            <p:cNvSpPr/>
            <p:nvPr/>
          </p:nvSpPr>
          <p:spPr>
            <a:xfrm>
              <a:off x="6128641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2DE5581A-16BA-B747-98CD-70A1221734DB}"/>
                </a:ext>
              </a:extLst>
            </p:cNvPr>
            <p:cNvSpPr/>
            <p:nvPr/>
          </p:nvSpPr>
          <p:spPr>
            <a:xfrm>
              <a:off x="6468872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CA57F60-C1B8-5146-A26C-76DFAC00BF34}"/>
                </a:ext>
              </a:extLst>
            </p:cNvPr>
            <p:cNvSpPr/>
            <p:nvPr/>
          </p:nvSpPr>
          <p:spPr>
            <a:xfrm>
              <a:off x="2565829" y="3135543"/>
              <a:ext cx="423315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6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Platform-as-a-Service (PaaS)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F26DE11B-BA1B-C94E-AC57-58FF75182FA5}"/>
                </a:ext>
              </a:extLst>
            </p:cNvPr>
            <p:cNvSpPr/>
            <p:nvPr/>
          </p:nvSpPr>
          <p:spPr>
            <a:xfrm>
              <a:off x="2565828" y="3156375"/>
              <a:ext cx="4233153" cy="1315079"/>
            </a:xfrm>
            <a:prstGeom prst="roundRect">
              <a:avLst>
                <a:gd name="adj" fmla="val 5436"/>
              </a:avLst>
            </a:prstGeom>
            <a:noFill/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80890FA-B49B-824E-AD01-9313A200277B}"/>
              </a:ext>
            </a:extLst>
          </p:cNvPr>
          <p:cNvCxnSpPr>
            <a:cxnSpLocks/>
          </p:cNvCxnSpPr>
          <p:nvPr/>
        </p:nvCxnSpPr>
        <p:spPr>
          <a:xfrm>
            <a:off x="3759467" y="2754371"/>
            <a:ext cx="0" cy="31014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3170EC6-E37C-F240-9EEC-CB08D85D6A60}"/>
              </a:ext>
            </a:extLst>
          </p:cNvPr>
          <p:cNvCxnSpPr>
            <a:cxnSpLocks/>
          </p:cNvCxnSpPr>
          <p:nvPr/>
        </p:nvCxnSpPr>
        <p:spPr>
          <a:xfrm>
            <a:off x="5954491" y="2754371"/>
            <a:ext cx="0" cy="31014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5B6B9-1F3A-C044-B9A9-4BB63421DCBB}"/>
              </a:ext>
            </a:extLst>
          </p:cNvPr>
          <p:cNvGrpSpPr/>
          <p:nvPr/>
        </p:nvGrpSpPr>
        <p:grpSpPr>
          <a:xfrm>
            <a:off x="239163" y="763423"/>
            <a:ext cx="1472184" cy="1335187"/>
            <a:chOff x="239163" y="763423"/>
            <a:chExt cx="1472184" cy="1335187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D1D7720-2F64-924B-A18B-FA629F892A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215" y="763423"/>
              <a:ext cx="640080" cy="640078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glow rad="38100">
                <a:schemeClr val="tx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06F22AD-82C1-4821-B475-5788084242A5}"/>
                </a:ext>
              </a:extLst>
            </p:cNvPr>
            <p:cNvSpPr/>
            <p:nvPr/>
          </p:nvSpPr>
          <p:spPr>
            <a:xfrm>
              <a:off x="240312" y="1468631"/>
              <a:ext cx="1469887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Continuous security </a:t>
              </a:r>
              <a:b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compliance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E54649-E65F-4655-ABE2-DE411E16490C}"/>
                </a:ext>
              </a:extLst>
            </p:cNvPr>
            <p:cNvSpPr/>
            <p:nvPr/>
          </p:nvSpPr>
          <p:spPr>
            <a:xfrm>
              <a:off x="239163" y="1859207"/>
              <a:ext cx="1472184" cy="239403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itchFamily="34" charset="0"/>
                </a:rPr>
                <a:t>API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B56884-6BF7-BC44-8BFA-F7529EE8D2B5}"/>
              </a:ext>
            </a:extLst>
          </p:cNvPr>
          <p:cNvGrpSpPr/>
          <p:nvPr/>
        </p:nvGrpSpPr>
        <p:grpSpPr>
          <a:xfrm>
            <a:off x="245181" y="3314151"/>
            <a:ext cx="1460148" cy="1369864"/>
            <a:chOff x="245181" y="3314151"/>
            <a:chExt cx="1460148" cy="1369864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69D0684-E5A1-419A-AA52-7865AA465F55}"/>
                </a:ext>
              </a:extLst>
            </p:cNvPr>
            <p:cNvSpPr/>
            <p:nvPr/>
          </p:nvSpPr>
          <p:spPr>
            <a:xfrm>
              <a:off x="245181" y="4037626"/>
              <a:ext cx="1460148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Protect and segment cloud workloads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EA2011B-39B7-B740-92D4-657676A8CB6A}"/>
                </a:ext>
              </a:extLst>
            </p:cNvPr>
            <p:cNvGrpSpPr/>
            <p:nvPr/>
          </p:nvGrpSpPr>
          <p:grpSpPr>
            <a:xfrm>
              <a:off x="245182" y="3314151"/>
              <a:ext cx="1460147" cy="1369864"/>
              <a:chOff x="245182" y="3314151"/>
              <a:chExt cx="1460147" cy="136986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C38E4A0-C120-AD4A-A23B-85264BEC03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5215" y="3314151"/>
                <a:ext cx="640080" cy="640078"/>
              </a:xfrm>
              <a:prstGeom prst="ellipse">
                <a:avLst/>
              </a:prstGeom>
              <a:solidFill>
                <a:srgbClr val="B5D453"/>
              </a:solidFill>
              <a:ln w="25400">
                <a:solidFill>
                  <a:schemeClr val="bg1"/>
                </a:solidFill>
              </a:ln>
              <a:effectLst>
                <a:glow rad="38100">
                  <a:schemeClr val="tx1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030AB4F-8097-4BA1-81CF-8B170B980C52}"/>
                  </a:ext>
                </a:extLst>
              </p:cNvPr>
              <p:cNvSpPr/>
              <p:nvPr/>
            </p:nvSpPr>
            <p:spPr>
              <a:xfrm>
                <a:off x="245182" y="4028093"/>
                <a:ext cx="1460147" cy="400110"/>
              </a:xfrm>
              <a:prstGeom prst="rect">
                <a:avLst/>
              </a:prstGeom>
              <a:noFill/>
              <a:ln w="12700">
                <a:solidFill>
                  <a:srgbClr val="B5D45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AB44276-663B-4818-B728-084F9897D3B8}"/>
                  </a:ext>
                </a:extLst>
              </p:cNvPr>
              <p:cNvSpPr/>
              <p:nvPr/>
            </p:nvSpPr>
            <p:spPr>
              <a:xfrm>
                <a:off x="245182" y="4444612"/>
                <a:ext cx="1460147" cy="239403"/>
              </a:xfrm>
              <a:prstGeom prst="rect">
                <a:avLst/>
              </a:prstGeom>
              <a:solidFill>
                <a:srgbClr val="B5D453"/>
              </a:solidFill>
              <a:ln w="12700">
                <a:solidFill>
                  <a:srgbClr val="B5D45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cap="all" dirty="0">
                    <a:solidFill>
                      <a:schemeClr val="bg1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Inline</a:t>
                </a:r>
                <a:endPara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D95B222-8A44-4829-B607-581BA044F50D}"/>
              </a:ext>
            </a:extLst>
          </p:cNvPr>
          <p:cNvGrpSpPr/>
          <p:nvPr/>
        </p:nvGrpSpPr>
        <p:grpSpPr>
          <a:xfrm>
            <a:off x="719758" y="2438069"/>
            <a:ext cx="510994" cy="510994"/>
            <a:chOff x="606882" y="2266874"/>
            <a:chExt cx="510994" cy="51099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8C5F86B-2A3B-4D7D-BDC0-F92645DAB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82" y="2266874"/>
              <a:ext cx="510994" cy="510994"/>
            </a:xfrm>
            <a:prstGeom prst="ellipse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0FAEAA0-8422-4087-835E-FE64B3BC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2049" y="2347192"/>
              <a:ext cx="360661" cy="35035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F38759-C130-3A44-AB1D-3021BD5B3EE7}"/>
              </a:ext>
            </a:extLst>
          </p:cNvPr>
          <p:cNvGrpSpPr/>
          <p:nvPr/>
        </p:nvGrpSpPr>
        <p:grpSpPr>
          <a:xfrm>
            <a:off x="1230753" y="2693566"/>
            <a:ext cx="5920025" cy="1801853"/>
            <a:chOff x="1230753" y="2693566"/>
            <a:chExt cx="5920025" cy="1801853"/>
          </a:xfrm>
        </p:grpSpPr>
        <p:sp>
          <p:nvSpPr>
            <p:cNvPr id="155" name="Rounded Rectangle 68">
              <a:extLst>
                <a:ext uri="{FF2B5EF4-FFF2-40B4-BE49-F238E27FC236}">
                  <a16:creationId xmlns:a16="http://schemas.microsoft.com/office/drawing/2014/main" id="{5F42804B-E914-764D-A0BA-FEFEB9915A2D}"/>
                </a:ext>
              </a:extLst>
            </p:cNvPr>
            <p:cNvSpPr/>
            <p:nvPr/>
          </p:nvSpPr>
          <p:spPr>
            <a:xfrm rot="10800000">
              <a:off x="2573258" y="3044885"/>
              <a:ext cx="4577520" cy="1450534"/>
            </a:xfrm>
            <a:custGeom>
              <a:avLst/>
              <a:gdLst>
                <a:gd name="connsiteX0" fmla="*/ 0 w 4867633"/>
                <a:gd name="connsiteY0" fmla="*/ 92780 h 1706777"/>
                <a:gd name="connsiteX1" fmla="*/ 92780 w 4867633"/>
                <a:gd name="connsiteY1" fmla="*/ 0 h 1706777"/>
                <a:gd name="connsiteX2" fmla="*/ 4774853 w 4867633"/>
                <a:gd name="connsiteY2" fmla="*/ 0 h 1706777"/>
                <a:gd name="connsiteX3" fmla="*/ 4867633 w 4867633"/>
                <a:gd name="connsiteY3" fmla="*/ 92780 h 1706777"/>
                <a:gd name="connsiteX4" fmla="*/ 4867633 w 4867633"/>
                <a:gd name="connsiteY4" fmla="*/ 1613997 h 1706777"/>
                <a:gd name="connsiteX5" fmla="*/ 4774853 w 4867633"/>
                <a:gd name="connsiteY5" fmla="*/ 1706777 h 1706777"/>
                <a:gd name="connsiteX6" fmla="*/ 92780 w 4867633"/>
                <a:gd name="connsiteY6" fmla="*/ 1706777 h 1706777"/>
                <a:gd name="connsiteX7" fmla="*/ 0 w 4867633"/>
                <a:gd name="connsiteY7" fmla="*/ 1613997 h 1706777"/>
                <a:gd name="connsiteX8" fmla="*/ 0 w 4867633"/>
                <a:gd name="connsiteY8" fmla="*/ 92780 h 1706777"/>
                <a:gd name="connsiteX0" fmla="*/ 0 w 4867633"/>
                <a:gd name="connsiteY0" fmla="*/ 92780 h 1763456"/>
                <a:gd name="connsiteX1" fmla="*/ 92780 w 4867633"/>
                <a:gd name="connsiteY1" fmla="*/ 0 h 1763456"/>
                <a:gd name="connsiteX2" fmla="*/ 4774853 w 4867633"/>
                <a:gd name="connsiteY2" fmla="*/ 0 h 1763456"/>
                <a:gd name="connsiteX3" fmla="*/ 4867633 w 4867633"/>
                <a:gd name="connsiteY3" fmla="*/ 92780 h 1763456"/>
                <a:gd name="connsiteX4" fmla="*/ 4867633 w 4867633"/>
                <a:gd name="connsiteY4" fmla="*/ 1613997 h 1763456"/>
                <a:gd name="connsiteX5" fmla="*/ 92780 w 4867633"/>
                <a:gd name="connsiteY5" fmla="*/ 1706777 h 1763456"/>
                <a:gd name="connsiteX6" fmla="*/ 0 w 4867633"/>
                <a:gd name="connsiteY6" fmla="*/ 1613997 h 1763456"/>
                <a:gd name="connsiteX7" fmla="*/ 0 w 4867633"/>
                <a:gd name="connsiteY7" fmla="*/ 92780 h 1763456"/>
                <a:gd name="connsiteX0" fmla="*/ 0 w 4867633"/>
                <a:gd name="connsiteY0" fmla="*/ 92780 h 1804149"/>
                <a:gd name="connsiteX1" fmla="*/ 92780 w 4867633"/>
                <a:gd name="connsiteY1" fmla="*/ 0 h 1804149"/>
                <a:gd name="connsiteX2" fmla="*/ 4774853 w 4867633"/>
                <a:gd name="connsiteY2" fmla="*/ 0 h 1804149"/>
                <a:gd name="connsiteX3" fmla="*/ 4867633 w 4867633"/>
                <a:gd name="connsiteY3" fmla="*/ 92780 h 1804149"/>
                <a:gd name="connsiteX4" fmla="*/ 4867633 w 4867633"/>
                <a:gd name="connsiteY4" fmla="*/ 1613997 h 1804149"/>
                <a:gd name="connsiteX5" fmla="*/ 0 w 4867633"/>
                <a:gd name="connsiteY5" fmla="*/ 1613997 h 1804149"/>
                <a:gd name="connsiteX6" fmla="*/ 0 w 4867633"/>
                <a:gd name="connsiteY6" fmla="*/ 92780 h 1804149"/>
                <a:gd name="connsiteX0" fmla="*/ 0 w 4959073"/>
                <a:gd name="connsiteY0" fmla="*/ 1613997 h 1705437"/>
                <a:gd name="connsiteX1" fmla="*/ 0 w 4959073"/>
                <a:gd name="connsiteY1" fmla="*/ 92780 h 1705437"/>
                <a:gd name="connsiteX2" fmla="*/ 92780 w 4959073"/>
                <a:gd name="connsiteY2" fmla="*/ 0 h 1705437"/>
                <a:gd name="connsiteX3" fmla="*/ 4774853 w 4959073"/>
                <a:gd name="connsiteY3" fmla="*/ 0 h 1705437"/>
                <a:gd name="connsiteX4" fmla="*/ 4867633 w 4959073"/>
                <a:gd name="connsiteY4" fmla="*/ 92780 h 1705437"/>
                <a:gd name="connsiteX5" fmla="*/ 4959073 w 4959073"/>
                <a:gd name="connsiteY5" fmla="*/ 1705437 h 1705437"/>
                <a:gd name="connsiteX0" fmla="*/ 0 w 4867633"/>
                <a:gd name="connsiteY0" fmla="*/ 1613997 h 1655560"/>
                <a:gd name="connsiteX1" fmla="*/ 0 w 4867633"/>
                <a:gd name="connsiteY1" fmla="*/ 92780 h 1655560"/>
                <a:gd name="connsiteX2" fmla="*/ 92780 w 4867633"/>
                <a:gd name="connsiteY2" fmla="*/ 0 h 1655560"/>
                <a:gd name="connsiteX3" fmla="*/ 4774853 w 4867633"/>
                <a:gd name="connsiteY3" fmla="*/ 0 h 1655560"/>
                <a:gd name="connsiteX4" fmla="*/ 4867633 w 4867633"/>
                <a:gd name="connsiteY4" fmla="*/ 92780 h 1655560"/>
                <a:gd name="connsiteX5" fmla="*/ 4851007 w 4867633"/>
                <a:gd name="connsiteY5" fmla="*/ 1655560 h 1655560"/>
                <a:gd name="connsiteX0" fmla="*/ 0 w 4867633"/>
                <a:gd name="connsiteY0" fmla="*/ 1613997 h 1663872"/>
                <a:gd name="connsiteX1" fmla="*/ 0 w 4867633"/>
                <a:gd name="connsiteY1" fmla="*/ 92780 h 1663872"/>
                <a:gd name="connsiteX2" fmla="*/ 92780 w 4867633"/>
                <a:gd name="connsiteY2" fmla="*/ 0 h 1663872"/>
                <a:gd name="connsiteX3" fmla="*/ 4774853 w 4867633"/>
                <a:gd name="connsiteY3" fmla="*/ 0 h 1663872"/>
                <a:gd name="connsiteX4" fmla="*/ 4867633 w 4867633"/>
                <a:gd name="connsiteY4" fmla="*/ 92780 h 1663872"/>
                <a:gd name="connsiteX5" fmla="*/ 4867632 w 4867633"/>
                <a:gd name="connsiteY5" fmla="*/ 1663872 h 1663872"/>
                <a:gd name="connsiteX0" fmla="*/ 0 w 4867633"/>
                <a:gd name="connsiteY0" fmla="*/ 1664719 h 1664719"/>
                <a:gd name="connsiteX1" fmla="*/ 0 w 4867633"/>
                <a:gd name="connsiteY1" fmla="*/ 92780 h 1664719"/>
                <a:gd name="connsiteX2" fmla="*/ 92780 w 4867633"/>
                <a:gd name="connsiteY2" fmla="*/ 0 h 1664719"/>
                <a:gd name="connsiteX3" fmla="*/ 4774853 w 4867633"/>
                <a:gd name="connsiteY3" fmla="*/ 0 h 1664719"/>
                <a:gd name="connsiteX4" fmla="*/ 4867633 w 4867633"/>
                <a:gd name="connsiteY4" fmla="*/ 92780 h 1664719"/>
                <a:gd name="connsiteX5" fmla="*/ 4867632 w 4867633"/>
                <a:gd name="connsiteY5" fmla="*/ 1663872 h 166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633" h="1664719">
                  <a:moveTo>
                    <a:pt x="0" y="1664719"/>
                  </a:moveTo>
                  <a:lnTo>
                    <a:pt x="0" y="92780"/>
                  </a:lnTo>
                  <a:cubicBezTo>
                    <a:pt x="0" y="41539"/>
                    <a:pt x="41539" y="0"/>
                    <a:pt x="92780" y="0"/>
                  </a:cubicBezTo>
                  <a:lnTo>
                    <a:pt x="4774853" y="0"/>
                  </a:lnTo>
                  <a:cubicBezTo>
                    <a:pt x="4826094" y="0"/>
                    <a:pt x="4867633" y="41539"/>
                    <a:pt x="4867633" y="92780"/>
                  </a:cubicBezTo>
                  <a:cubicBezTo>
                    <a:pt x="4867633" y="599852"/>
                    <a:pt x="4867632" y="1663872"/>
                    <a:pt x="4867632" y="1663872"/>
                  </a:cubicBezTo>
                </a:path>
              </a:pathLst>
            </a:custGeom>
            <a:solidFill>
              <a:schemeClr val="accent6">
                <a:alpha val="10000"/>
              </a:schemeClr>
            </a:solidFill>
            <a:ln w="25400" cmpd="sng">
              <a:solidFill>
                <a:schemeClr val="accent6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3" name="Elbow Connector 81">
              <a:extLst>
                <a:ext uri="{FF2B5EF4-FFF2-40B4-BE49-F238E27FC236}">
                  <a16:creationId xmlns:a16="http://schemas.microsoft.com/office/drawing/2014/main" id="{B08D7822-1B1F-484B-943F-E42BA11D453D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rot="10800000">
              <a:off x="1230753" y="2693566"/>
              <a:ext cx="1662923" cy="78425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B5D453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D44971D7-49B1-4EB7-9CD4-0F544C306D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EVIDENT: CLOUD SERVICES INFRASTRUCTURE PROTECTION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88E69B-A2BC-C541-8ECA-5BF57263F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3CA60-2B53-4F4B-9B5D-BDFFCE129C5C}" type="slidenum">
              <a:rPr lang="en-US" altLang="en-US" smtClean="0"/>
              <a:pPr/>
              <a:t>20</a:t>
            </a:fld>
            <a:r>
              <a:rPr lang="en-US" altLang="en-US"/>
              <a:t>  |  © 2018, Palo Alto Networks. All Rights Reserved. </a:t>
            </a:r>
            <a:endParaRPr lang="en-US" altLang="en-US" dirty="0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2E726825-7340-AE46-B80E-0678600DDB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6949" y="1841553"/>
            <a:ext cx="378569" cy="37856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4C11A13-2FEC-0E40-8252-0E8119110E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654" y="1037511"/>
            <a:ext cx="580641" cy="106189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661DDDFE-9024-C341-9F79-2258402C10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5" y="3446738"/>
            <a:ext cx="374904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62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BE8A024-D51E-8B4F-A7D2-BC323166668E}"/>
              </a:ext>
            </a:extLst>
          </p:cNvPr>
          <p:cNvSpPr/>
          <p:nvPr/>
        </p:nvSpPr>
        <p:spPr>
          <a:xfrm>
            <a:off x="2166154" y="1251148"/>
            <a:ext cx="5212080" cy="3371434"/>
          </a:xfrm>
          <a:prstGeom prst="roundRect">
            <a:avLst>
              <a:gd name="adj" fmla="val 2068"/>
            </a:avLst>
          </a:prstGeom>
          <a:solidFill>
            <a:srgbClr val="F2F2F2">
              <a:alpha val="60000"/>
            </a:srgbClr>
          </a:solidFill>
          <a:ln w="25400" cap="rnd">
            <a:solidFill>
              <a:srgbClr val="FF93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029FD2-B20F-9244-BF3D-E99089D9D8F3}"/>
              </a:ext>
            </a:extLst>
          </p:cNvPr>
          <p:cNvSpPr/>
          <p:nvPr/>
        </p:nvSpPr>
        <p:spPr>
          <a:xfrm>
            <a:off x="3819338" y="1121086"/>
            <a:ext cx="2146738" cy="260124"/>
          </a:xfrm>
          <a:prstGeom prst="rect">
            <a:avLst/>
          </a:prstGeom>
          <a:solidFill>
            <a:srgbClr val="F2F2F2"/>
          </a:solidFill>
          <a:ln w="28575">
            <a:solidFill>
              <a:srgbClr val="FF93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9300"/>
                </a:solidFill>
                <a:latin typeface="Arial" panose="020B0604020202020204" pitchFamily="34" charset="0"/>
                <a:cs typeface="Arial" pitchFamily="34" charset="0"/>
              </a:rPr>
              <a:t>CLOUD APPLICATION</a:t>
            </a:r>
          </a:p>
        </p:txBody>
      </p:sp>
      <p:sp>
        <p:nvSpPr>
          <p:cNvPr id="102" name="Rounded Rectangle 68">
            <a:extLst>
              <a:ext uri="{FF2B5EF4-FFF2-40B4-BE49-F238E27FC236}">
                <a16:creationId xmlns:a16="http://schemas.microsoft.com/office/drawing/2014/main" id="{EF25C0A8-BF3E-6248-B500-C720EE0CAB22}"/>
              </a:ext>
            </a:extLst>
          </p:cNvPr>
          <p:cNvSpPr/>
          <p:nvPr/>
        </p:nvSpPr>
        <p:spPr>
          <a:xfrm>
            <a:off x="2573258" y="1424554"/>
            <a:ext cx="4577521" cy="1625690"/>
          </a:xfrm>
          <a:custGeom>
            <a:avLst/>
            <a:gdLst>
              <a:gd name="connsiteX0" fmla="*/ 0 w 4867633"/>
              <a:gd name="connsiteY0" fmla="*/ 92780 h 1706777"/>
              <a:gd name="connsiteX1" fmla="*/ 92780 w 4867633"/>
              <a:gd name="connsiteY1" fmla="*/ 0 h 1706777"/>
              <a:gd name="connsiteX2" fmla="*/ 4774853 w 4867633"/>
              <a:gd name="connsiteY2" fmla="*/ 0 h 1706777"/>
              <a:gd name="connsiteX3" fmla="*/ 4867633 w 4867633"/>
              <a:gd name="connsiteY3" fmla="*/ 92780 h 1706777"/>
              <a:gd name="connsiteX4" fmla="*/ 4867633 w 4867633"/>
              <a:gd name="connsiteY4" fmla="*/ 1613997 h 1706777"/>
              <a:gd name="connsiteX5" fmla="*/ 4774853 w 4867633"/>
              <a:gd name="connsiteY5" fmla="*/ 1706777 h 1706777"/>
              <a:gd name="connsiteX6" fmla="*/ 92780 w 4867633"/>
              <a:gd name="connsiteY6" fmla="*/ 1706777 h 1706777"/>
              <a:gd name="connsiteX7" fmla="*/ 0 w 4867633"/>
              <a:gd name="connsiteY7" fmla="*/ 1613997 h 1706777"/>
              <a:gd name="connsiteX8" fmla="*/ 0 w 4867633"/>
              <a:gd name="connsiteY8" fmla="*/ 92780 h 1706777"/>
              <a:gd name="connsiteX0" fmla="*/ 0 w 4867633"/>
              <a:gd name="connsiteY0" fmla="*/ 92780 h 1763456"/>
              <a:gd name="connsiteX1" fmla="*/ 92780 w 4867633"/>
              <a:gd name="connsiteY1" fmla="*/ 0 h 1763456"/>
              <a:gd name="connsiteX2" fmla="*/ 4774853 w 4867633"/>
              <a:gd name="connsiteY2" fmla="*/ 0 h 1763456"/>
              <a:gd name="connsiteX3" fmla="*/ 4867633 w 4867633"/>
              <a:gd name="connsiteY3" fmla="*/ 92780 h 1763456"/>
              <a:gd name="connsiteX4" fmla="*/ 4867633 w 4867633"/>
              <a:gd name="connsiteY4" fmla="*/ 1613997 h 1763456"/>
              <a:gd name="connsiteX5" fmla="*/ 92780 w 4867633"/>
              <a:gd name="connsiteY5" fmla="*/ 1706777 h 1763456"/>
              <a:gd name="connsiteX6" fmla="*/ 0 w 4867633"/>
              <a:gd name="connsiteY6" fmla="*/ 1613997 h 1763456"/>
              <a:gd name="connsiteX7" fmla="*/ 0 w 4867633"/>
              <a:gd name="connsiteY7" fmla="*/ 92780 h 1763456"/>
              <a:gd name="connsiteX0" fmla="*/ 0 w 4867633"/>
              <a:gd name="connsiteY0" fmla="*/ 92780 h 1804149"/>
              <a:gd name="connsiteX1" fmla="*/ 92780 w 4867633"/>
              <a:gd name="connsiteY1" fmla="*/ 0 h 1804149"/>
              <a:gd name="connsiteX2" fmla="*/ 4774853 w 4867633"/>
              <a:gd name="connsiteY2" fmla="*/ 0 h 1804149"/>
              <a:gd name="connsiteX3" fmla="*/ 4867633 w 4867633"/>
              <a:gd name="connsiteY3" fmla="*/ 92780 h 1804149"/>
              <a:gd name="connsiteX4" fmla="*/ 4867633 w 4867633"/>
              <a:gd name="connsiteY4" fmla="*/ 1613997 h 1804149"/>
              <a:gd name="connsiteX5" fmla="*/ 0 w 4867633"/>
              <a:gd name="connsiteY5" fmla="*/ 1613997 h 1804149"/>
              <a:gd name="connsiteX6" fmla="*/ 0 w 4867633"/>
              <a:gd name="connsiteY6" fmla="*/ 92780 h 1804149"/>
              <a:gd name="connsiteX0" fmla="*/ 0 w 4959073"/>
              <a:gd name="connsiteY0" fmla="*/ 1613997 h 1705437"/>
              <a:gd name="connsiteX1" fmla="*/ 0 w 4959073"/>
              <a:gd name="connsiteY1" fmla="*/ 92780 h 1705437"/>
              <a:gd name="connsiteX2" fmla="*/ 92780 w 4959073"/>
              <a:gd name="connsiteY2" fmla="*/ 0 h 1705437"/>
              <a:gd name="connsiteX3" fmla="*/ 4774853 w 4959073"/>
              <a:gd name="connsiteY3" fmla="*/ 0 h 1705437"/>
              <a:gd name="connsiteX4" fmla="*/ 4867633 w 4959073"/>
              <a:gd name="connsiteY4" fmla="*/ 92780 h 1705437"/>
              <a:gd name="connsiteX5" fmla="*/ 4959073 w 4959073"/>
              <a:gd name="connsiteY5" fmla="*/ 1705437 h 1705437"/>
              <a:gd name="connsiteX0" fmla="*/ 0 w 4867633"/>
              <a:gd name="connsiteY0" fmla="*/ 1613997 h 1655560"/>
              <a:gd name="connsiteX1" fmla="*/ 0 w 4867633"/>
              <a:gd name="connsiteY1" fmla="*/ 92780 h 1655560"/>
              <a:gd name="connsiteX2" fmla="*/ 92780 w 4867633"/>
              <a:gd name="connsiteY2" fmla="*/ 0 h 1655560"/>
              <a:gd name="connsiteX3" fmla="*/ 4774853 w 4867633"/>
              <a:gd name="connsiteY3" fmla="*/ 0 h 1655560"/>
              <a:gd name="connsiteX4" fmla="*/ 4867633 w 4867633"/>
              <a:gd name="connsiteY4" fmla="*/ 92780 h 1655560"/>
              <a:gd name="connsiteX5" fmla="*/ 4851007 w 4867633"/>
              <a:gd name="connsiteY5" fmla="*/ 1655560 h 1655560"/>
              <a:gd name="connsiteX0" fmla="*/ 0 w 4867633"/>
              <a:gd name="connsiteY0" fmla="*/ 1613997 h 1663872"/>
              <a:gd name="connsiteX1" fmla="*/ 0 w 4867633"/>
              <a:gd name="connsiteY1" fmla="*/ 92780 h 1663872"/>
              <a:gd name="connsiteX2" fmla="*/ 92780 w 4867633"/>
              <a:gd name="connsiteY2" fmla="*/ 0 h 1663872"/>
              <a:gd name="connsiteX3" fmla="*/ 4774853 w 4867633"/>
              <a:gd name="connsiteY3" fmla="*/ 0 h 1663872"/>
              <a:gd name="connsiteX4" fmla="*/ 4867633 w 4867633"/>
              <a:gd name="connsiteY4" fmla="*/ 92780 h 1663872"/>
              <a:gd name="connsiteX5" fmla="*/ 4867632 w 4867633"/>
              <a:gd name="connsiteY5" fmla="*/ 1663872 h 1663872"/>
              <a:gd name="connsiteX0" fmla="*/ 0 w 4867633"/>
              <a:gd name="connsiteY0" fmla="*/ 1664719 h 1664719"/>
              <a:gd name="connsiteX1" fmla="*/ 0 w 4867633"/>
              <a:gd name="connsiteY1" fmla="*/ 92780 h 1664719"/>
              <a:gd name="connsiteX2" fmla="*/ 92780 w 4867633"/>
              <a:gd name="connsiteY2" fmla="*/ 0 h 1664719"/>
              <a:gd name="connsiteX3" fmla="*/ 4774853 w 4867633"/>
              <a:gd name="connsiteY3" fmla="*/ 0 h 1664719"/>
              <a:gd name="connsiteX4" fmla="*/ 4867633 w 4867633"/>
              <a:gd name="connsiteY4" fmla="*/ 92780 h 1664719"/>
              <a:gd name="connsiteX5" fmla="*/ 4867632 w 4867633"/>
              <a:gd name="connsiteY5" fmla="*/ 1663872 h 166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7633" h="1664719">
                <a:moveTo>
                  <a:pt x="0" y="1664719"/>
                </a:moveTo>
                <a:lnTo>
                  <a:pt x="0" y="92780"/>
                </a:lnTo>
                <a:cubicBezTo>
                  <a:pt x="0" y="41539"/>
                  <a:pt x="41539" y="0"/>
                  <a:pt x="92780" y="0"/>
                </a:cubicBezTo>
                <a:lnTo>
                  <a:pt x="4774853" y="0"/>
                </a:lnTo>
                <a:cubicBezTo>
                  <a:pt x="4826094" y="0"/>
                  <a:pt x="4867633" y="41539"/>
                  <a:pt x="4867633" y="92780"/>
                </a:cubicBezTo>
                <a:cubicBezTo>
                  <a:pt x="4867633" y="599852"/>
                  <a:pt x="4867632" y="1663872"/>
                  <a:pt x="4867632" y="1663872"/>
                </a:cubicBezTo>
              </a:path>
            </a:pathLst>
          </a:custGeom>
          <a:solidFill>
            <a:schemeClr val="accent6">
              <a:alpha val="10000"/>
            </a:schemeClr>
          </a:solidFill>
          <a:ln w="25400" cmpd="sng">
            <a:solidFill>
              <a:schemeClr val="accent6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1A7145-C2C3-4F6D-8C78-EC4D07FED7BB}"/>
              </a:ext>
            </a:extLst>
          </p:cNvPr>
          <p:cNvGrpSpPr/>
          <p:nvPr/>
        </p:nvGrpSpPr>
        <p:grpSpPr>
          <a:xfrm>
            <a:off x="2865644" y="3041509"/>
            <a:ext cx="3975272" cy="1428145"/>
            <a:chOff x="2565829" y="1566560"/>
            <a:chExt cx="4233154" cy="1520791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4CD6491-2A8F-4A4A-A661-78A9D27DE35B}"/>
                </a:ext>
              </a:extLst>
            </p:cNvPr>
            <p:cNvCxnSpPr>
              <a:cxnSpLocks/>
            </p:cNvCxnSpPr>
            <p:nvPr/>
          </p:nvCxnSpPr>
          <p:spPr>
            <a:xfrm>
              <a:off x="4481859" y="2213220"/>
              <a:ext cx="40206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13489FD-0752-6A4C-B7E3-F2B8B7D7172A}"/>
                </a:ext>
              </a:extLst>
            </p:cNvPr>
            <p:cNvSpPr/>
            <p:nvPr/>
          </p:nvSpPr>
          <p:spPr>
            <a:xfrm>
              <a:off x="4904544" y="1566560"/>
              <a:ext cx="1894439" cy="124614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3"/>
                </a:gs>
                <a:gs pos="99000">
                  <a:schemeClr val="accent4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BF5F9167-BEA1-884C-8F31-10B551B68E9A}"/>
                </a:ext>
              </a:extLst>
            </p:cNvPr>
            <p:cNvSpPr/>
            <p:nvPr/>
          </p:nvSpPr>
          <p:spPr>
            <a:xfrm>
              <a:off x="2565830" y="1566560"/>
              <a:ext cx="1905199" cy="124614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3"/>
                </a:gs>
                <a:gs pos="99000">
                  <a:schemeClr val="accent4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EB627AB-594E-DC48-9DB9-612E8F6421A2}"/>
                </a:ext>
              </a:extLst>
            </p:cNvPr>
            <p:cNvSpPr/>
            <p:nvPr/>
          </p:nvSpPr>
          <p:spPr>
            <a:xfrm>
              <a:off x="3001618" y="2576651"/>
              <a:ext cx="103362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WEB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35328E5-0ED4-D24E-A1E2-299985E17369}"/>
                </a:ext>
              </a:extLst>
            </p:cNvPr>
            <p:cNvSpPr/>
            <p:nvPr/>
          </p:nvSpPr>
          <p:spPr>
            <a:xfrm>
              <a:off x="5334952" y="2576651"/>
              <a:ext cx="103362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APP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12FCBB0-2853-5E42-B96E-BB5D9B7C5A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4475" y="1705237"/>
              <a:ext cx="852089" cy="871863"/>
              <a:chOff x="3251569" y="1927275"/>
              <a:chExt cx="704205" cy="720548"/>
            </a:xfrm>
          </p:grpSpPr>
          <p:sp>
            <p:nvSpPr>
              <p:cNvPr id="141" name="Rounded Rectangle 140">
                <a:extLst>
                  <a:ext uri="{FF2B5EF4-FFF2-40B4-BE49-F238E27FC236}">
                    <a16:creationId xmlns:a16="http://schemas.microsoft.com/office/drawing/2014/main" id="{35272BB8-ED97-8A41-B8DF-F34EB7EC8A3B}"/>
                  </a:ext>
                </a:extLst>
              </p:cNvPr>
              <p:cNvSpPr/>
              <p:nvPr/>
            </p:nvSpPr>
            <p:spPr>
              <a:xfrm>
                <a:off x="3352610" y="1927275"/>
                <a:ext cx="603164" cy="602142"/>
              </a:xfrm>
              <a:prstGeom prst="roundRect">
                <a:avLst>
                  <a:gd name="adj" fmla="val 5436"/>
                </a:avLst>
              </a:pr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2" name="Rounded Rectangle 40">
                <a:extLst>
                  <a:ext uri="{FF2B5EF4-FFF2-40B4-BE49-F238E27FC236}">
                    <a16:creationId xmlns:a16="http://schemas.microsoft.com/office/drawing/2014/main" id="{B2965702-426B-0E4B-892B-4BC411AC3B37}"/>
                  </a:ext>
                </a:extLst>
              </p:cNvPr>
              <p:cNvSpPr/>
              <p:nvPr/>
            </p:nvSpPr>
            <p:spPr>
              <a:xfrm>
                <a:off x="3300780" y="1995664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3" name="Rounded Rectangle 40">
                <a:extLst>
                  <a:ext uri="{FF2B5EF4-FFF2-40B4-BE49-F238E27FC236}">
                    <a16:creationId xmlns:a16="http://schemas.microsoft.com/office/drawing/2014/main" id="{FED8F75B-A428-4545-AC39-D8693BAD4726}"/>
                  </a:ext>
                </a:extLst>
              </p:cNvPr>
              <p:cNvSpPr/>
              <p:nvPr/>
            </p:nvSpPr>
            <p:spPr>
              <a:xfrm>
                <a:off x="3251569" y="2049183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0B0C056-0BC0-9F41-9664-DC9941F1E183}"/>
                </a:ext>
              </a:extLst>
            </p:cNvPr>
            <p:cNvSpPr/>
            <p:nvPr/>
          </p:nvSpPr>
          <p:spPr>
            <a:xfrm>
              <a:off x="3158173" y="1696620"/>
              <a:ext cx="8923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Web Server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2863D4E-E8E7-F34C-90BF-D9A1474F8F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88448" y="1705237"/>
              <a:ext cx="852089" cy="871863"/>
              <a:chOff x="3251569" y="1927275"/>
              <a:chExt cx="704205" cy="720548"/>
            </a:xfrm>
          </p:grpSpPr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93DF5840-9064-D84D-A29E-2F1468202BEE}"/>
                  </a:ext>
                </a:extLst>
              </p:cNvPr>
              <p:cNvSpPr/>
              <p:nvPr/>
            </p:nvSpPr>
            <p:spPr>
              <a:xfrm>
                <a:off x="3352610" y="1927275"/>
                <a:ext cx="603164" cy="602142"/>
              </a:xfrm>
              <a:prstGeom prst="roundRect">
                <a:avLst>
                  <a:gd name="adj" fmla="val 5436"/>
                </a:avLst>
              </a:pr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7" name="Rounded Rectangle 40">
                <a:extLst>
                  <a:ext uri="{FF2B5EF4-FFF2-40B4-BE49-F238E27FC236}">
                    <a16:creationId xmlns:a16="http://schemas.microsoft.com/office/drawing/2014/main" id="{ACAB424B-09E7-C84F-8581-6626EFBFA176}"/>
                  </a:ext>
                </a:extLst>
              </p:cNvPr>
              <p:cNvSpPr/>
              <p:nvPr/>
            </p:nvSpPr>
            <p:spPr>
              <a:xfrm>
                <a:off x="3300780" y="1995664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8" name="Rounded Rectangle 40">
                <a:extLst>
                  <a:ext uri="{FF2B5EF4-FFF2-40B4-BE49-F238E27FC236}">
                    <a16:creationId xmlns:a16="http://schemas.microsoft.com/office/drawing/2014/main" id="{F9F4F992-E012-5945-94F7-0E27C736EBFC}"/>
                  </a:ext>
                </a:extLst>
              </p:cNvPr>
              <p:cNvSpPr/>
              <p:nvPr/>
            </p:nvSpPr>
            <p:spPr>
              <a:xfrm>
                <a:off x="3251569" y="2049183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7004AA1-6E72-8746-88AF-20FA0EC8ECA2}"/>
                </a:ext>
              </a:extLst>
            </p:cNvPr>
            <p:cNvSpPr/>
            <p:nvPr/>
          </p:nvSpPr>
          <p:spPr>
            <a:xfrm>
              <a:off x="5434280" y="1696620"/>
              <a:ext cx="89289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App Server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9D7FD3DC-E6E2-754C-AEE5-898EA213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05053" y="1962381"/>
              <a:ext cx="349554" cy="343629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DBE28526-23AD-514E-99C8-86941FD5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5600" y="1962381"/>
              <a:ext cx="349554" cy="343629"/>
            </a:xfrm>
            <a:prstGeom prst="rect">
              <a:avLst/>
            </a:prstGeom>
          </p:spPr>
        </p:pic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5FA4DC0-883D-3740-8C97-83A1FD65B5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5230" y="2112152"/>
              <a:ext cx="379447" cy="3794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glow rad="38100">
                <a:schemeClr val="tx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A4344CE-366F-6D46-AD3F-FE8222A11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1974" y="2247221"/>
              <a:ext cx="238382" cy="238382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99000">
                  <a:schemeClr val="accent1"/>
                </a:gs>
              </a:gsLst>
              <a:lin ang="5400000" scaled="1"/>
            </a:gradFill>
            <a:ln w="63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1E880E8-7CE0-414F-9EDD-19043EE9CC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6677" y="2112152"/>
              <a:ext cx="379447" cy="3794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glow rad="38100">
                <a:schemeClr val="tx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0A18153-293A-3E48-BFDA-674FD3B9BFA8}"/>
                </a:ext>
              </a:extLst>
            </p:cNvPr>
            <p:cNvSpPr/>
            <p:nvPr/>
          </p:nvSpPr>
          <p:spPr>
            <a:xfrm>
              <a:off x="2565829" y="2779574"/>
              <a:ext cx="4233154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Infrastructure-as-a-Service (IaaS)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E5B57E-EC51-7E4F-90EB-DB063C2512B9}"/>
              </a:ext>
            </a:extLst>
          </p:cNvPr>
          <p:cNvGrpSpPr/>
          <p:nvPr/>
        </p:nvGrpSpPr>
        <p:grpSpPr>
          <a:xfrm>
            <a:off x="2805533" y="1511272"/>
            <a:ext cx="4037321" cy="1254528"/>
            <a:chOff x="2499754" y="3135543"/>
            <a:chExt cx="4299228" cy="1335911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F0D492FA-89A2-714B-A885-2629EEE0726C}"/>
                </a:ext>
              </a:extLst>
            </p:cNvPr>
            <p:cNvSpPr/>
            <p:nvPr/>
          </p:nvSpPr>
          <p:spPr>
            <a:xfrm>
              <a:off x="2630842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1E90B7-B560-074F-B7E7-AA0D7A40ED1C}"/>
                </a:ext>
              </a:extLst>
            </p:cNvPr>
            <p:cNvSpPr/>
            <p:nvPr/>
          </p:nvSpPr>
          <p:spPr>
            <a:xfrm>
              <a:off x="4049023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02F6FFA7-B882-B84A-B175-AADD1320DA35}"/>
                </a:ext>
              </a:extLst>
            </p:cNvPr>
            <p:cNvSpPr/>
            <p:nvPr/>
          </p:nvSpPr>
          <p:spPr>
            <a:xfrm>
              <a:off x="5451968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8D881A1-D2B9-7543-A6A7-DB0D952F9BE8}"/>
                </a:ext>
              </a:extLst>
            </p:cNvPr>
            <p:cNvSpPr/>
            <p:nvPr/>
          </p:nvSpPr>
          <p:spPr>
            <a:xfrm>
              <a:off x="2499754" y="3901733"/>
              <a:ext cx="154939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OBJECT STORAGE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C3A1C98-F04B-2849-A597-40A8BF445BD0}"/>
                </a:ext>
              </a:extLst>
            </p:cNvPr>
            <p:cNvSpPr/>
            <p:nvPr/>
          </p:nvSpPr>
          <p:spPr>
            <a:xfrm>
              <a:off x="4191131" y="3901733"/>
              <a:ext cx="103362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CACHING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5157E90-9DD6-7146-AE7A-6DA4AA7BE143}"/>
                </a:ext>
              </a:extLst>
            </p:cNvPr>
            <p:cNvSpPr/>
            <p:nvPr/>
          </p:nvSpPr>
          <p:spPr>
            <a:xfrm>
              <a:off x="5578764" y="3916359"/>
              <a:ext cx="103362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DATABASE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45FCF44-D8F1-1746-9EA6-166FECD2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37670" y="3500973"/>
              <a:ext cx="314005" cy="40287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061780B-C8EF-5B42-A9F5-557B88F58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2876" y="3587924"/>
              <a:ext cx="494435" cy="267819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92D92B0-EB2C-8F48-937A-33BF54A3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257" y="3518244"/>
              <a:ext cx="296385" cy="387116"/>
            </a:xfrm>
            <a:prstGeom prst="rect">
              <a:avLst/>
            </a:prstGeom>
          </p:spPr>
        </p:pic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0600DF94-2B90-9B4A-A9F5-7FF3432704EA}"/>
                </a:ext>
              </a:extLst>
            </p:cNvPr>
            <p:cNvSpPr/>
            <p:nvPr/>
          </p:nvSpPr>
          <p:spPr>
            <a:xfrm>
              <a:off x="2635109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880127AE-7CA3-D64B-BEAA-91030234E926}"/>
                </a:ext>
              </a:extLst>
            </p:cNvPr>
            <p:cNvSpPr/>
            <p:nvPr/>
          </p:nvSpPr>
          <p:spPr>
            <a:xfrm>
              <a:off x="2972895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081CC26F-07DC-0949-BDD4-AEB113CC57EB}"/>
                </a:ext>
              </a:extLst>
            </p:cNvPr>
            <p:cNvSpPr/>
            <p:nvPr/>
          </p:nvSpPr>
          <p:spPr>
            <a:xfrm>
              <a:off x="3310681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4E26AB28-4409-0A41-B355-421FD88D708C}"/>
                </a:ext>
              </a:extLst>
            </p:cNvPr>
            <p:cNvSpPr/>
            <p:nvPr/>
          </p:nvSpPr>
          <p:spPr>
            <a:xfrm>
              <a:off x="3648467" y="42170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FD30A80D-4EA8-9445-909C-FCEEB5A722B7}"/>
                </a:ext>
              </a:extLst>
            </p:cNvPr>
            <p:cNvSpPr/>
            <p:nvPr/>
          </p:nvSpPr>
          <p:spPr>
            <a:xfrm>
              <a:off x="4048912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C3DAB298-030F-664F-A82B-2E55F45BB5EA}"/>
                </a:ext>
              </a:extLst>
            </p:cNvPr>
            <p:cNvSpPr/>
            <p:nvPr/>
          </p:nvSpPr>
          <p:spPr>
            <a:xfrm>
              <a:off x="4389143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40AB3AB-A3A0-3949-8E53-6BA0399B2C0F}"/>
                </a:ext>
              </a:extLst>
            </p:cNvPr>
            <p:cNvSpPr/>
            <p:nvPr/>
          </p:nvSpPr>
          <p:spPr>
            <a:xfrm>
              <a:off x="4729374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BC94A64D-2333-C643-9777-C2D4336B13D8}"/>
                </a:ext>
              </a:extLst>
            </p:cNvPr>
            <p:cNvSpPr/>
            <p:nvPr/>
          </p:nvSpPr>
          <p:spPr>
            <a:xfrm>
              <a:off x="5069605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5EF24B1E-468E-7742-B9D7-427F2B8A78A3}"/>
                </a:ext>
              </a:extLst>
            </p:cNvPr>
            <p:cNvSpPr/>
            <p:nvPr/>
          </p:nvSpPr>
          <p:spPr>
            <a:xfrm>
              <a:off x="5448179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F458AD02-83E0-3948-87D6-B5DA4AFD79C2}"/>
                </a:ext>
              </a:extLst>
            </p:cNvPr>
            <p:cNvSpPr/>
            <p:nvPr/>
          </p:nvSpPr>
          <p:spPr>
            <a:xfrm>
              <a:off x="5788410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CF6B8CA7-C043-0747-8EF1-2CE02BD7B254}"/>
                </a:ext>
              </a:extLst>
            </p:cNvPr>
            <p:cNvSpPr/>
            <p:nvPr/>
          </p:nvSpPr>
          <p:spPr>
            <a:xfrm>
              <a:off x="6128641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2DE5581A-16BA-B747-98CD-70A1221734DB}"/>
                </a:ext>
              </a:extLst>
            </p:cNvPr>
            <p:cNvSpPr/>
            <p:nvPr/>
          </p:nvSpPr>
          <p:spPr>
            <a:xfrm>
              <a:off x="6468872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CA57F60-C1B8-5146-A26C-76DFAC00BF34}"/>
                </a:ext>
              </a:extLst>
            </p:cNvPr>
            <p:cNvSpPr/>
            <p:nvPr/>
          </p:nvSpPr>
          <p:spPr>
            <a:xfrm>
              <a:off x="2565829" y="3135543"/>
              <a:ext cx="423315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6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Platform-as-a-Service (PaaS)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F26DE11B-BA1B-C94E-AC57-58FF75182FA5}"/>
                </a:ext>
              </a:extLst>
            </p:cNvPr>
            <p:cNvSpPr/>
            <p:nvPr/>
          </p:nvSpPr>
          <p:spPr>
            <a:xfrm>
              <a:off x="2565828" y="3156375"/>
              <a:ext cx="4233153" cy="1315079"/>
            </a:xfrm>
            <a:prstGeom prst="roundRect">
              <a:avLst>
                <a:gd name="adj" fmla="val 5436"/>
              </a:avLst>
            </a:prstGeom>
            <a:noFill/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80890FA-B49B-824E-AD01-9313A200277B}"/>
              </a:ext>
            </a:extLst>
          </p:cNvPr>
          <p:cNvCxnSpPr>
            <a:cxnSpLocks/>
          </p:cNvCxnSpPr>
          <p:nvPr/>
        </p:nvCxnSpPr>
        <p:spPr>
          <a:xfrm>
            <a:off x="3759467" y="2754371"/>
            <a:ext cx="0" cy="31014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3170EC6-E37C-F240-9EEC-CB08D85D6A60}"/>
              </a:ext>
            </a:extLst>
          </p:cNvPr>
          <p:cNvCxnSpPr>
            <a:cxnSpLocks/>
          </p:cNvCxnSpPr>
          <p:nvPr/>
        </p:nvCxnSpPr>
        <p:spPr>
          <a:xfrm>
            <a:off x="5954491" y="2754371"/>
            <a:ext cx="0" cy="31014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5B6B9-1F3A-C044-B9A9-4BB63421DCBB}"/>
              </a:ext>
            </a:extLst>
          </p:cNvPr>
          <p:cNvGrpSpPr/>
          <p:nvPr/>
        </p:nvGrpSpPr>
        <p:grpSpPr>
          <a:xfrm>
            <a:off x="239163" y="763423"/>
            <a:ext cx="1472184" cy="1335187"/>
            <a:chOff x="239163" y="763423"/>
            <a:chExt cx="1472184" cy="1335187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D1D7720-2F64-924B-A18B-FA629F892A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215" y="763423"/>
              <a:ext cx="640080" cy="640078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glow rad="38100">
                <a:schemeClr val="tx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06F22AD-82C1-4821-B475-5788084242A5}"/>
                </a:ext>
              </a:extLst>
            </p:cNvPr>
            <p:cNvSpPr/>
            <p:nvPr/>
          </p:nvSpPr>
          <p:spPr>
            <a:xfrm>
              <a:off x="240312" y="1468631"/>
              <a:ext cx="1469887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Continuous security </a:t>
              </a:r>
              <a:b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compliance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E54649-E65F-4655-ABE2-DE411E16490C}"/>
                </a:ext>
              </a:extLst>
            </p:cNvPr>
            <p:cNvSpPr/>
            <p:nvPr/>
          </p:nvSpPr>
          <p:spPr>
            <a:xfrm>
              <a:off x="239163" y="1859207"/>
              <a:ext cx="1472184" cy="239403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itchFamily="34" charset="0"/>
                </a:rPr>
                <a:t>API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B56884-6BF7-BC44-8BFA-F7529EE8D2B5}"/>
              </a:ext>
            </a:extLst>
          </p:cNvPr>
          <p:cNvGrpSpPr/>
          <p:nvPr/>
        </p:nvGrpSpPr>
        <p:grpSpPr>
          <a:xfrm>
            <a:off x="245181" y="3314151"/>
            <a:ext cx="1460148" cy="1369864"/>
            <a:chOff x="245181" y="3314151"/>
            <a:chExt cx="1460148" cy="1369864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69D0684-E5A1-419A-AA52-7865AA465F55}"/>
                </a:ext>
              </a:extLst>
            </p:cNvPr>
            <p:cNvSpPr/>
            <p:nvPr/>
          </p:nvSpPr>
          <p:spPr>
            <a:xfrm>
              <a:off x="245181" y="4037626"/>
              <a:ext cx="1460148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Protect and segment cloud workloads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EA2011B-39B7-B740-92D4-657676A8CB6A}"/>
                </a:ext>
              </a:extLst>
            </p:cNvPr>
            <p:cNvGrpSpPr/>
            <p:nvPr/>
          </p:nvGrpSpPr>
          <p:grpSpPr>
            <a:xfrm>
              <a:off x="245182" y="3314151"/>
              <a:ext cx="1460147" cy="1369864"/>
              <a:chOff x="245182" y="3314151"/>
              <a:chExt cx="1460147" cy="136986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C38E4A0-C120-AD4A-A23B-85264BEC03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5215" y="3314151"/>
                <a:ext cx="640080" cy="640078"/>
              </a:xfrm>
              <a:prstGeom prst="ellipse">
                <a:avLst/>
              </a:prstGeom>
              <a:solidFill>
                <a:srgbClr val="B5D453"/>
              </a:solidFill>
              <a:ln w="25400">
                <a:solidFill>
                  <a:schemeClr val="bg1"/>
                </a:solidFill>
              </a:ln>
              <a:effectLst>
                <a:glow rad="38100">
                  <a:schemeClr val="tx1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030AB4F-8097-4BA1-81CF-8B170B980C52}"/>
                  </a:ext>
                </a:extLst>
              </p:cNvPr>
              <p:cNvSpPr/>
              <p:nvPr/>
            </p:nvSpPr>
            <p:spPr>
              <a:xfrm>
                <a:off x="245182" y="4028093"/>
                <a:ext cx="1460147" cy="400110"/>
              </a:xfrm>
              <a:prstGeom prst="rect">
                <a:avLst/>
              </a:prstGeom>
              <a:noFill/>
              <a:ln w="12700">
                <a:solidFill>
                  <a:srgbClr val="B5D45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AB44276-663B-4818-B728-084F9897D3B8}"/>
                  </a:ext>
                </a:extLst>
              </p:cNvPr>
              <p:cNvSpPr/>
              <p:nvPr/>
            </p:nvSpPr>
            <p:spPr>
              <a:xfrm>
                <a:off x="245182" y="4444612"/>
                <a:ext cx="1460147" cy="239403"/>
              </a:xfrm>
              <a:prstGeom prst="rect">
                <a:avLst/>
              </a:prstGeom>
              <a:solidFill>
                <a:srgbClr val="B5D453"/>
              </a:solidFill>
              <a:ln w="12700">
                <a:solidFill>
                  <a:srgbClr val="B5D45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cap="all" dirty="0">
                    <a:solidFill>
                      <a:schemeClr val="bg1"/>
                    </a:solidFill>
                    <a:latin typeface="Arial" panose="020B0604020202020204" pitchFamily="34" charset="0"/>
                    <a:ea typeface="Lato Semibold" panose="020F0502020204030203" pitchFamily="34" charset="0"/>
                    <a:cs typeface="Arial" panose="020B0604020202020204" pitchFamily="34" charset="0"/>
                  </a:rPr>
                  <a:t>Inline</a:t>
                </a:r>
                <a:endPara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D95B222-8A44-4829-B607-581BA044F50D}"/>
              </a:ext>
            </a:extLst>
          </p:cNvPr>
          <p:cNvGrpSpPr/>
          <p:nvPr/>
        </p:nvGrpSpPr>
        <p:grpSpPr>
          <a:xfrm>
            <a:off x="719758" y="2438069"/>
            <a:ext cx="510994" cy="510994"/>
            <a:chOff x="606882" y="2266874"/>
            <a:chExt cx="510994" cy="51099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8C5F86B-2A3B-4D7D-BDC0-F92645DAB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82" y="2266874"/>
              <a:ext cx="510994" cy="510994"/>
            </a:xfrm>
            <a:prstGeom prst="ellipse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0FAEAA0-8422-4087-835E-FE64B3BC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2049" y="2347192"/>
              <a:ext cx="360661" cy="35035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F38759-C130-3A44-AB1D-3021BD5B3EE7}"/>
              </a:ext>
            </a:extLst>
          </p:cNvPr>
          <p:cNvGrpSpPr/>
          <p:nvPr/>
        </p:nvGrpSpPr>
        <p:grpSpPr>
          <a:xfrm>
            <a:off x="1230753" y="2693566"/>
            <a:ext cx="5920025" cy="1801853"/>
            <a:chOff x="1230753" y="2693566"/>
            <a:chExt cx="5920025" cy="1801853"/>
          </a:xfrm>
        </p:grpSpPr>
        <p:sp>
          <p:nvSpPr>
            <p:cNvPr id="155" name="Rounded Rectangle 68">
              <a:extLst>
                <a:ext uri="{FF2B5EF4-FFF2-40B4-BE49-F238E27FC236}">
                  <a16:creationId xmlns:a16="http://schemas.microsoft.com/office/drawing/2014/main" id="{5F42804B-E914-764D-A0BA-FEFEB9915A2D}"/>
                </a:ext>
              </a:extLst>
            </p:cNvPr>
            <p:cNvSpPr/>
            <p:nvPr/>
          </p:nvSpPr>
          <p:spPr>
            <a:xfrm rot="10800000">
              <a:off x="2573258" y="3044885"/>
              <a:ext cx="4577520" cy="1450534"/>
            </a:xfrm>
            <a:custGeom>
              <a:avLst/>
              <a:gdLst>
                <a:gd name="connsiteX0" fmla="*/ 0 w 4867633"/>
                <a:gd name="connsiteY0" fmla="*/ 92780 h 1706777"/>
                <a:gd name="connsiteX1" fmla="*/ 92780 w 4867633"/>
                <a:gd name="connsiteY1" fmla="*/ 0 h 1706777"/>
                <a:gd name="connsiteX2" fmla="*/ 4774853 w 4867633"/>
                <a:gd name="connsiteY2" fmla="*/ 0 h 1706777"/>
                <a:gd name="connsiteX3" fmla="*/ 4867633 w 4867633"/>
                <a:gd name="connsiteY3" fmla="*/ 92780 h 1706777"/>
                <a:gd name="connsiteX4" fmla="*/ 4867633 w 4867633"/>
                <a:gd name="connsiteY4" fmla="*/ 1613997 h 1706777"/>
                <a:gd name="connsiteX5" fmla="*/ 4774853 w 4867633"/>
                <a:gd name="connsiteY5" fmla="*/ 1706777 h 1706777"/>
                <a:gd name="connsiteX6" fmla="*/ 92780 w 4867633"/>
                <a:gd name="connsiteY6" fmla="*/ 1706777 h 1706777"/>
                <a:gd name="connsiteX7" fmla="*/ 0 w 4867633"/>
                <a:gd name="connsiteY7" fmla="*/ 1613997 h 1706777"/>
                <a:gd name="connsiteX8" fmla="*/ 0 w 4867633"/>
                <a:gd name="connsiteY8" fmla="*/ 92780 h 1706777"/>
                <a:gd name="connsiteX0" fmla="*/ 0 w 4867633"/>
                <a:gd name="connsiteY0" fmla="*/ 92780 h 1763456"/>
                <a:gd name="connsiteX1" fmla="*/ 92780 w 4867633"/>
                <a:gd name="connsiteY1" fmla="*/ 0 h 1763456"/>
                <a:gd name="connsiteX2" fmla="*/ 4774853 w 4867633"/>
                <a:gd name="connsiteY2" fmla="*/ 0 h 1763456"/>
                <a:gd name="connsiteX3" fmla="*/ 4867633 w 4867633"/>
                <a:gd name="connsiteY3" fmla="*/ 92780 h 1763456"/>
                <a:gd name="connsiteX4" fmla="*/ 4867633 w 4867633"/>
                <a:gd name="connsiteY4" fmla="*/ 1613997 h 1763456"/>
                <a:gd name="connsiteX5" fmla="*/ 92780 w 4867633"/>
                <a:gd name="connsiteY5" fmla="*/ 1706777 h 1763456"/>
                <a:gd name="connsiteX6" fmla="*/ 0 w 4867633"/>
                <a:gd name="connsiteY6" fmla="*/ 1613997 h 1763456"/>
                <a:gd name="connsiteX7" fmla="*/ 0 w 4867633"/>
                <a:gd name="connsiteY7" fmla="*/ 92780 h 1763456"/>
                <a:gd name="connsiteX0" fmla="*/ 0 w 4867633"/>
                <a:gd name="connsiteY0" fmla="*/ 92780 h 1804149"/>
                <a:gd name="connsiteX1" fmla="*/ 92780 w 4867633"/>
                <a:gd name="connsiteY1" fmla="*/ 0 h 1804149"/>
                <a:gd name="connsiteX2" fmla="*/ 4774853 w 4867633"/>
                <a:gd name="connsiteY2" fmla="*/ 0 h 1804149"/>
                <a:gd name="connsiteX3" fmla="*/ 4867633 w 4867633"/>
                <a:gd name="connsiteY3" fmla="*/ 92780 h 1804149"/>
                <a:gd name="connsiteX4" fmla="*/ 4867633 w 4867633"/>
                <a:gd name="connsiteY4" fmla="*/ 1613997 h 1804149"/>
                <a:gd name="connsiteX5" fmla="*/ 0 w 4867633"/>
                <a:gd name="connsiteY5" fmla="*/ 1613997 h 1804149"/>
                <a:gd name="connsiteX6" fmla="*/ 0 w 4867633"/>
                <a:gd name="connsiteY6" fmla="*/ 92780 h 1804149"/>
                <a:gd name="connsiteX0" fmla="*/ 0 w 4959073"/>
                <a:gd name="connsiteY0" fmla="*/ 1613997 h 1705437"/>
                <a:gd name="connsiteX1" fmla="*/ 0 w 4959073"/>
                <a:gd name="connsiteY1" fmla="*/ 92780 h 1705437"/>
                <a:gd name="connsiteX2" fmla="*/ 92780 w 4959073"/>
                <a:gd name="connsiteY2" fmla="*/ 0 h 1705437"/>
                <a:gd name="connsiteX3" fmla="*/ 4774853 w 4959073"/>
                <a:gd name="connsiteY3" fmla="*/ 0 h 1705437"/>
                <a:gd name="connsiteX4" fmla="*/ 4867633 w 4959073"/>
                <a:gd name="connsiteY4" fmla="*/ 92780 h 1705437"/>
                <a:gd name="connsiteX5" fmla="*/ 4959073 w 4959073"/>
                <a:gd name="connsiteY5" fmla="*/ 1705437 h 1705437"/>
                <a:gd name="connsiteX0" fmla="*/ 0 w 4867633"/>
                <a:gd name="connsiteY0" fmla="*/ 1613997 h 1655560"/>
                <a:gd name="connsiteX1" fmla="*/ 0 w 4867633"/>
                <a:gd name="connsiteY1" fmla="*/ 92780 h 1655560"/>
                <a:gd name="connsiteX2" fmla="*/ 92780 w 4867633"/>
                <a:gd name="connsiteY2" fmla="*/ 0 h 1655560"/>
                <a:gd name="connsiteX3" fmla="*/ 4774853 w 4867633"/>
                <a:gd name="connsiteY3" fmla="*/ 0 h 1655560"/>
                <a:gd name="connsiteX4" fmla="*/ 4867633 w 4867633"/>
                <a:gd name="connsiteY4" fmla="*/ 92780 h 1655560"/>
                <a:gd name="connsiteX5" fmla="*/ 4851007 w 4867633"/>
                <a:gd name="connsiteY5" fmla="*/ 1655560 h 1655560"/>
                <a:gd name="connsiteX0" fmla="*/ 0 w 4867633"/>
                <a:gd name="connsiteY0" fmla="*/ 1613997 h 1663872"/>
                <a:gd name="connsiteX1" fmla="*/ 0 w 4867633"/>
                <a:gd name="connsiteY1" fmla="*/ 92780 h 1663872"/>
                <a:gd name="connsiteX2" fmla="*/ 92780 w 4867633"/>
                <a:gd name="connsiteY2" fmla="*/ 0 h 1663872"/>
                <a:gd name="connsiteX3" fmla="*/ 4774853 w 4867633"/>
                <a:gd name="connsiteY3" fmla="*/ 0 h 1663872"/>
                <a:gd name="connsiteX4" fmla="*/ 4867633 w 4867633"/>
                <a:gd name="connsiteY4" fmla="*/ 92780 h 1663872"/>
                <a:gd name="connsiteX5" fmla="*/ 4867632 w 4867633"/>
                <a:gd name="connsiteY5" fmla="*/ 1663872 h 1663872"/>
                <a:gd name="connsiteX0" fmla="*/ 0 w 4867633"/>
                <a:gd name="connsiteY0" fmla="*/ 1664719 h 1664719"/>
                <a:gd name="connsiteX1" fmla="*/ 0 w 4867633"/>
                <a:gd name="connsiteY1" fmla="*/ 92780 h 1664719"/>
                <a:gd name="connsiteX2" fmla="*/ 92780 w 4867633"/>
                <a:gd name="connsiteY2" fmla="*/ 0 h 1664719"/>
                <a:gd name="connsiteX3" fmla="*/ 4774853 w 4867633"/>
                <a:gd name="connsiteY3" fmla="*/ 0 h 1664719"/>
                <a:gd name="connsiteX4" fmla="*/ 4867633 w 4867633"/>
                <a:gd name="connsiteY4" fmla="*/ 92780 h 1664719"/>
                <a:gd name="connsiteX5" fmla="*/ 4867632 w 4867633"/>
                <a:gd name="connsiteY5" fmla="*/ 1663872 h 166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633" h="1664719">
                  <a:moveTo>
                    <a:pt x="0" y="1664719"/>
                  </a:moveTo>
                  <a:lnTo>
                    <a:pt x="0" y="92780"/>
                  </a:lnTo>
                  <a:cubicBezTo>
                    <a:pt x="0" y="41539"/>
                    <a:pt x="41539" y="0"/>
                    <a:pt x="92780" y="0"/>
                  </a:cubicBezTo>
                  <a:lnTo>
                    <a:pt x="4774853" y="0"/>
                  </a:lnTo>
                  <a:cubicBezTo>
                    <a:pt x="4826094" y="0"/>
                    <a:pt x="4867633" y="41539"/>
                    <a:pt x="4867633" y="92780"/>
                  </a:cubicBezTo>
                  <a:cubicBezTo>
                    <a:pt x="4867633" y="599852"/>
                    <a:pt x="4867632" y="1663872"/>
                    <a:pt x="4867632" y="1663872"/>
                  </a:cubicBezTo>
                </a:path>
              </a:pathLst>
            </a:custGeom>
            <a:solidFill>
              <a:schemeClr val="accent6">
                <a:alpha val="10000"/>
              </a:schemeClr>
            </a:solidFill>
            <a:ln w="25400" cmpd="sng">
              <a:solidFill>
                <a:schemeClr val="accent6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3" name="Elbow Connector 81">
              <a:extLst>
                <a:ext uri="{FF2B5EF4-FFF2-40B4-BE49-F238E27FC236}">
                  <a16:creationId xmlns:a16="http://schemas.microsoft.com/office/drawing/2014/main" id="{B08D7822-1B1F-484B-943F-E42BA11D453D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rot="10800000">
              <a:off x="1230753" y="2693566"/>
              <a:ext cx="1662923" cy="78425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B5D453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D44971D7-49B1-4EB7-9CD4-0F544C306D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EVIDENT: CLOUD SERVICES INFRASTRUCTURE PROTECTION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88E69B-A2BC-C541-8ECA-5BF57263F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3CA60-2B53-4F4B-9B5D-BDFFCE129C5C}" type="slidenum">
              <a:rPr lang="en-US" altLang="en-US" smtClean="0"/>
              <a:pPr/>
              <a:t>21</a:t>
            </a:fld>
            <a:r>
              <a:rPr lang="en-US" altLang="en-US"/>
              <a:t>  |  © 2018, Palo Alto Networks. All Rights Reserved. </a:t>
            </a:r>
            <a:endParaRPr lang="en-US" alt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C13F185-C636-E846-A4C9-144D50D83398}"/>
              </a:ext>
            </a:extLst>
          </p:cNvPr>
          <p:cNvGrpSpPr/>
          <p:nvPr/>
        </p:nvGrpSpPr>
        <p:grpSpPr>
          <a:xfrm>
            <a:off x="7550836" y="2963470"/>
            <a:ext cx="1472184" cy="636390"/>
            <a:chOff x="7550836" y="2963470"/>
            <a:chExt cx="1472184" cy="63639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FBE187A-DF9F-7844-B0AF-2FF02DB59B19}"/>
                </a:ext>
              </a:extLst>
            </p:cNvPr>
            <p:cNvSpPr/>
            <p:nvPr/>
          </p:nvSpPr>
          <p:spPr>
            <a:xfrm>
              <a:off x="7550836" y="2963470"/>
              <a:ext cx="1472184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Secure OS and app within workloads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0C43781-D3B3-C343-B472-F925D10E6CB3}"/>
                </a:ext>
              </a:extLst>
            </p:cNvPr>
            <p:cNvSpPr/>
            <p:nvPr/>
          </p:nvSpPr>
          <p:spPr>
            <a:xfrm>
              <a:off x="7554966" y="3360457"/>
              <a:ext cx="1463925" cy="239403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itchFamily="34" charset="0"/>
                </a:rPr>
                <a:t>HOST</a:t>
              </a: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30E52B8B-A18F-9943-91ED-474A90A53DA3}"/>
              </a:ext>
            </a:extLst>
          </p:cNvPr>
          <p:cNvSpPr>
            <a:spLocks noChangeAspect="1"/>
          </p:cNvSpPr>
          <p:nvPr/>
        </p:nvSpPr>
        <p:spPr>
          <a:xfrm>
            <a:off x="7961227" y="2228668"/>
            <a:ext cx="640080" cy="640078"/>
          </a:xfrm>
          <a:prstGeom prst="ellipse">
            <a:avLst/>
          </a:prstGeom>
          <a:solidFill>
            <a:srgbClr val="16A3D7"/>
          </a:solidFill>
          <a:ln w="25400">
            <a:solidFill>
              <a:schemeClr val="bg1"/>
            </a:solidFill>
          </a:ln>
          <a:effectLst>
            <a:glow rad="38100">
              <a:schemeClr val="tx1">
                <a:alpha val="1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B6B58464-0875-1E47-9AEA-9839F6C4FAE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29" y="2382757"/>
            <a:ext cx="374904" cy="374904"/>
          </a:xfrm>
          <a:prstGeom prst="rect">
            <a:avLst/>
          </a:prstGeom>
          <a:noFill/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E726825-7340-AE46-B80E-0678600DDB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6949" y="1841553"/>
            <a:ext cx="378569" cy="378568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661DDDFE-9024-C341-9F79-2258402C10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5" y="3446738"/>
            <a:ext cx="374904" cy="37490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4BD6786-9FEF-B045-BEE8-41C5AA2A47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654" y="1037511"/>
            <a:ext cx="580641" cy="1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96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E739DBB-90EF-4117-A33F-4BBECF723FCE}"/>
              </a:ext>
            </a:extLst>
          </p:cNvPr>
          <p:cNvGrpSpPr/>
          <p:nvPr/>
        </p:nvGrpSpPr>
        <p:grpSpPr>
          <a:xfrm>
            <a:off x="4110616" y="1915265"/>
            <a:ext cx="1739188" cy="983878"/>
            <a:chOff x="2954048" y="877825"/>
            <a:chExt cx="1444732" cy="817302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75F5CF3F-16EB-4B68-953F-4DBBC75B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921" y="901684"/>
              <a:ext cx="1395112" cy="769472"/>
            </a:xfrm>
            <a:custGeom>
              <a:avLst/>
              <a:gdLst>
                <a:gd name="T0" fmla="*/ 1166 w 1304"/>
                <a:gd name="T1" fmla="*/ 310 h 720"/>
                <a:gd name="T2" fmla="*/ 1134 w 1304"/>
                <a:gd name="T3" fmla="*/ 255 h 720"/>
                <a:gd name="T4" fmla="*/ 1090 w 1304"/>
                <a:gd name="T5" fmla="*/ 209 h 720"/>
                <a:gd name="T6" fmla="*/ 1036 w 1304"/>
                <a:gd name="T7" fmla="*/ 175 h 720"/>
                <a:gd name="T8" fmla="*/ 977 w 1304"/>
                <a:gd name="T9" fmla="*/ 153 h 720"/>
                <a:gd name="T10" fmla="*/ 911 w 1304"/>
                <a:gd name="T11" fmla="*/ 145 h 720"/>
                <a:gd name="T12" fmla="*/ 863 w 1304"/>
                <a:gd name="T13" fmla="*/ 149 h 720"/>
                <a:gd name="T14" fmla="*/ 807 w 1304"/>
                <a:gd name="T15" fmla="*/ 88 h 720"/>
                <a:gd name="T16" fmla="*/ 757 w 1304"/>
                <a:gd name="T17" fmla="*/ 52 h 720"/>
                <a:gd name="T18" fmla="*/ 699 w 1304"/>
                <a:gd name="T19" fmla="*/ 24 h 720"/>
                <a:gd name="T20" fmla="*/ 637 w 1304"/>
                <a:gd name="T21" fmla="*/ 6 h 720"/>
                <a:gd name="T22" fmla="*/ 571 w 1304"/>
                <a:gd name="T23" fmla="*/ 0 h 720"/>
                <a:gd name="T24" fmla="*/ 519 w 1304"/>
                <a:gd name="T25" fmla="*/ 4 h 720"/>
                <a:gd name="T26" fmla="*/ 447 w 1304"/>
                <a:gd name="T27" fmla="*/ 22 h 720"/>
                <a:gd name="T28" fmla="*/ 381 w 1304"/>
                <a:gd name="T29" fmla="*/ 54 h 720"/>
                <a:gd name="T30" fmla="*/ 324 w 1304"/>
                <a:gd name="T31" fmla="*/ 97 h 720"/>
                <a:gd name="T32" fmla="*/ 278 w 1304"/>
                <a:gd name="T33" fmla="*/ 151 h 720"/>
                <a:gd name="T34" fmla="*/ 252 w 1304"/>
                <a:gd name="T35" fmla="*/ 193 h 720"/>
                <a:gd name="T36" fmla="*/ 208 w 1304"/>
                <a:gd name="T37" fmla="*/ 193 h 720"/>
                <a:gd name="T38" fmla="*/ 142 w 1304"/>
                <a:gd name="T39" fmla="*/ 211 h 720"/>
                <a:gd name="T40" fmla="*/ 84 w 1304"/>
                <a:gd name="T41" fmla="*/ 245 h 720"/>
                <a:gd name="T42" fmla="*/ 40 w 1304"/>
                <a:gd name="T43" fmla="*/ 294 h 720"/>
                <a:gd name="T44" fmla="*/ 10 w 1304"/>
                <a:gd name="T45" fmla="*/ 354 h 720"/>
                <a:gd name="T46" fmla="*/ 0 w 1304"/>
                <a:gd name="T47" fmla="*/ 424 h 720"/>
                <a:gd name="T48" fmla="*/ 4 w 1304"/>
                <a:gd name="T49" fmla="*/ 469 h 720"/>
                <a:gd name="T50" fmla="*/ 28 w 1304"/>
                <a:gd name="T51" fmla="*/ 533 h 720"/>
                <a:gd name="T52" fmla="*/ 68 w 1304"/>
                <a:gd name="T53" fmla="*/ 587 h 720"/>
                <a:gd name="T54" fmla="*/ 122 w 1304"/>
                <a:gd name="T55" fmla="*/ 627 h 720"/>
                <a:gd name="T56" fmla="*/ 186 w 1304"/>
                <a:gd name="T57" fmla="*/ 650 h 720"/>
                <a:gd name="T58" fmla="*/ 232 w 1304"/>
                <a:gd name="T59" fmla="*/ 654 h 720"/>
                <a:gd name="T60" fmla="*/ 310 w 1304"/>
                <a:gd name="T61" fmla="*/ 640 h 720"/>
                <a:gd name="T62" fmla="*/ 359 w 1304"/>
                <a:gd name="T63" fmla="*/ 650 h 720"/>
                <a:gd name="T64" fmla="*/ 441 w 1304"/>
                <a:gd name="T65" fmla="*/ 696 h 720"/>
                <a:gd name="T66" fmla="*/ 537 w 1304"/>
                <a:gd name="T67" fmla="*/ 718 h 720"/>
                <a:gd name="T68" fmla="*/ 597 w 1304"/>
                <a:gd name="T69" fmla="*/ 720 h 720"/>
                <a:gd name="T70" fmla="*/ 675 w 1304"/>
                <a:gd name="T71" fmla="*/ 706 h 720"/>
                <a:gd name="T72" fmla="*/ 745 w 1304"/>
                <a:gd name="T73" fmla="*/ 676 h 720"/>
                <a:gd name="T74" fmla="*/ 783 w 1304"/>
                <a:gd name="T75" fmla="*/ 672 h 720"/>
                <a:gd name="T76" fmla="*/ 835 w 1304"/>
                <a:gd name="T77" fmla="*/ 692 h 720"/>
                <a:gd name="T78" fmla="*/ 891 w 1304"/>
                <a:gd name="T79" fmla="*/ 702 h 720"/>
                <a:gd name="T80" fmla="*/ 937 w 1304"/>
                <a:gd name="T81" fmla="*/ 702 h 720"/>
                <a:gd name="T82" fmla="*/ 1008 w 1304"/>
                <a:gd name="T83" fmla="*/ 686 h 720"/>
                <a:gd name="T84" fmla="*/ 1072 w 1304"/>
                <a:gd name="T85" fmla="*/ 652 h 720"/>
                <a:gd name="T86" fmla="*/ 1116 w 1304"/>
                <a:gd name="T87" fmla="*/ 644 h 720"/>
                <a:gd name="T88" fmla="*/ 1142 w 1304"/>
                <a:gd name="T89" fmla="*/ 646 h 720"/>
                <a:gd name="T90" fmla="*/ 1190 w 1304"/>
                <a:gd name="T91" fmla="*/ 640 h 720"/>
                <a:gd name="T92" fmla="*/ 1232 w 1304"/>
                <a:gd name="T93" fmla="*/ 621 h 720"/>
                <a:gd name="T94" fmla="*/ 1268 w 1304"/>
                <a:gd name="T95" fmla="*/ 589 h 720"/>
                <a:gd name="T96" fmla="*/ 1292 w 1304"/>
                <a:gd name="T97" fmla="*/ 549 h 720"/>
                <a:gd name="T98" fmla="*/ 1302 w 1304"/>
                <a:gd name="T99" fmla="*/ 503 h 720"/>
                <a:gd name="T100" fmla="*/ 1304 w 1304"/>
                <a:gd name="T101" fmla="*/ 473 h 720"/>
                <a:gd name="T102" fmla="*/ 1294 w 1304"/>
                <a:gd name="T103" fmla="*/ 432 h 720"/>
                <a:gd name="T104" fmla="*/ 1248 w 1304"/>
                <a:gd name="T105" fmla="*/ 366 h 720"/>
                <a:gd name="T106" fmla="*/ 1188 w 1304"/>
                <a:gd name="T107" fmla="*/ 33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4" h="720">
                  <a:moveTo>
                    <a:pt x="1174" y="330"/>
                  </a:moveTo>
                  <a:lnTo>
                    <a:pt x="1174" y="330"/>
                  </a:lnTo>
                  <a:lnTo>
                    <a:pt x="1166" y="310"/>
                  </a:lnTo>
                  <a:lnTo>
                    <a:pt x="1156" y="290"/>
                  </a:lnTo>
                  <a:lnTo>
                    <a:pt x="1146" y="272"/>
                  </a:lnTo>
                  <a:lnTo>
                    <a:pt x="1134" y="255"/>
                  </a:lnTo>
                  <a:lnTo>
                    <a:pt x="1120" y="239"/>
                  </a:lnTo>
                  <a:lnTo>
                    <a:pt x="1106" y="223"/>
                  </a:lnTo>
                  <a:lnTo>
                    <a:pt x="1090" y="209"/>
                  </a:lnTo>
                  <a:lnTo>
                    <a:pt x="1074" y="197"/>
                  </a:lnTo>
                  <a:lnTo>
                    <a:pt x="1056" y="185"/>
                  </a:lnTo>
                  <a:lnTo>
                    <a:pt x="1036" y="175"/>
                  </a:lnTo>
                  <a:lnTo>
                    <a:pt x="1018" y="165"/>
                  </a:lnTo>
                  <a:lnTo>
                    <a:pt x="998" y="157"/>
                  </a:lnTo>
                  <a:lnTo>
                    <a:pt x="977" y="153"/>
                  </a:lnTo>
                  <a:lnTo>
                    <a:pt x="955" y="147"/>
                  </a:lnTo>
                  <a:lnTo>
                    <a:pt x="933" y="145"/>
                  </a:lnTo>
                  <a:lnTo>
                    <a:pt x="911" y="145"/>
                  </a:lnTo>
                  <a:lnTo>
                    <a:pt x="911" y="145"/>
                  </a:lnTo>
                  <a:lnTo>
                    <a:pt x="887" y="145"/>
                  </a:lnTo>
                  <a:lnTo>
                    <a:pt x="863" y="149"/>
                  </a:lnTo>
                  <a:lnTo>
                    <a:pt x="863" y="149"/>
                  </a:lnTo>
                  <a:lnTo>
                    <a:pt x="837" y="117"/>
                  </a:lnTo>
                  <a:lnTo>
                    <a:pt x="807" y="88"/>
                  </a:lnTo>
                  <a:lnTo>
                    <a:pt x="791" y="74"/>
                  </a:lnTo>
                  <a:lnTo>
                    <a:pt x="773" y="62"/>
                  </a:lnTo>
                  <a:lnTo>
                    <a:pt x="757" y="52"/>
                  </a:lnTo>
                  <a:lnTo>
                    <a:pt x="737" y="40"/>
                  </a:lnTo>
                  <a:lnTo>
                    <a:pt x="719" y="32"/>
                  </a:lnTo>
                  <a:lnTo>
                    <a:pt x="699" y="24"/>
                  </a:lnTo>
                  <a:lnTo>
                    <a:pt x="679" y="16"/>
                  </a:lnTo>
                  <a:lnTo>
                    <a:pt x="659" y="10"/>
                  </a:lnTo>
                  <a:lnTo>
                    <a:pt x="637" y="6"/>
                  </a:lnTo>
                  <a:lnTo>
                    <a:pt x="615" y="2"/>
                  </a:lnTo>
                  <a:lnTo>
                    <a:pt x="593" y="0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545" y="0"/>
                  </a:lnTo>
                  <a:lnTo>
                    <a:pt x="519" y="4"/>
                  </a:lnTo>
                  <a:lnTo>
                    <a:pt x="495" y="8"/>
                  </a:lnTo>
                  <a:lnTo>
                    <a:pt x="471" y="14"/>
                  </a:lnTo>
                  <a:lnTo>
                    <a:pt x="447" y="22"/>
                  </a:lnTo>
                  <a:lnTo>
                    <a:pt x="425" y="32"/>
                  </a:lnTo>
                  <a:lnTo>
                    <a:pt x="403" y="42"/>
                  </a:lnTo>
                  <a:lnTo>
                    <a:pt x="381" y="54"/>
                  </a:lnTo>
                  <a:lnTo>
                    <a:pt x="361" y="68"/>
                  </a:lnTo>
                  <a:lnTo>
                    <a:pt x="341" y="82"/>
                  </a:lnTo>
                  <a:lnTo>
                    <a:pt x="324" y="97"/>
                  </a:lnTo>
                  <a:lnTo>
                    <a:pt x="308" y="115"/>
                  </a:lnTo>
                  <a:lnTo>
                    <a:pt x="292" y="133"/>
                  </a:lnTo>
                  <a:lnTo>
                    <a:pt x="278" y="151"/>
                  </a:lnTo>
                  <a:lnTo>
                    <a:pt x="264" y="171"/>
                  </a:lnTo>
                  <a:lnTo>
                    <a:pt x="252" y="193"/>
                  </a:lnTo>
                  <a:lnTo>
                    <a:pt x="252" y="193"/>
                  </a:lnTo>
                  <a:lnTo>
                    <a:pt x="232" y="191"/>
                  </a:lnTo>
                  <a:lnTo>
                    <a:pt x="232" y="191"/>
                  </a:lnTo>
                  <a:lnTo>
                    <a:pt x="208" y="193"/>
                  </a:lnTo>
                  <a:lnTo>
                    <a:pt x="186" y="197"/>
                  </a:lnTo>
                  <a:lnTo>
                    <a:pt x="164" y="203"/>
                  </a:lnTo>
                  <a:lnTo>
                    <a:pt x="142" y="211"/>
                  </a:lnTo>
                  <a:lnTo>
                    <a:pt x="122" y="221"/>
                  </a:lnTo>
                  <a:lnTo>
                    <a:pt x="102" y="231"/>
                  </a:lnTo>
                  <a:lnTo>
                    <a:pt x="84" y="245"/>
                  </a:lnTo>
                  <a:lnTo>
                    <a:pt x="68" y="261"/>
                  </a:lnTo>
                  <a:lnTo>
                    <a:pt x="52" y="276"/>
                  </a:lnTo>
                  <a:lnTo>
                    <a:pt x="40" y="294"/>
                  </a:lnTo>
                  <a:lnTo>
                    <a:pt x="28" y="312"/>
                  </a:lnTo>
                  <a:lnTo>
                    <a:pt x="18" y="334"/>
                  </a:lnTo>
                  <a:lnTo>
                    <a:pt x="10" y="354"/>
                  </a:lnTo>
                  <a:lnTo>
                    <a:pt x="4" y="376"/>
                  </a:lnTo>
                  <a:lnTo>
                    <a:pt x="0" y="400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48"/>
                  </a:lnTo>
                  <a:lnTo>
                    <a:pt x="4" y="469"/>
                  </a:lnTo>
                  <a:lnTo>
                    <a:pt x="10" y="493"/>
                  </a:lnTo>
                  <a:lnTo>
                    <a:pt x="18" y="513"/>
                  </a:lnTo>
                  <a:lnTo>
                    <a:pt x="28" y="533"/>
                  </a:lnTo>
                  <a:lnTo>
                    <a:pt x="40" y="553"/>
                  </a:lnTo>
                  <a:lnTo>
                    <a:pt x="52" y="571"/>
                  </a:lnTo>
                  <a:lnTo>
                    <a:pt x="68" y="587"/>
                  </a:lnTo>
                  <a:lnTo>
                    <a:pt x="84" y="603"/>
                  </a:lnTo>
                  <a:lnTo>
                    <a:pt x="102" y="615"/>
                  </a:lnTo>
                  <a:lnTo>
                    <a:pt x="122" y="627"/>
                  </a:lnTo>
                  <a:lnTo>
                    <a:pt x="142" y="636"/>
                  </a:lnTo>
                  <a:lnTo>
                    <a:pt x="164" y="644"/>
                  </a:lnTo>
                  <a:lnTo>
                    <a:pt x="186" y="650"/>
                  </a:lnTo>
                  <a:lnTo>
                    <a:pt x="208" y="654"/>
                  </a:lnTo>
                  <a:lnTo>
                    <a:pt x="232" y="654"/>
                  </a:lnTo>
                  <a:lnTo>
                    <a:pt x="232" y="654"/>
                  </a:lnTo>
                  <a:lnTo>
                    <a:pt x="260" y="654"/>
                  </a:lnTo>
                  <a:lnTo>
                    <a:pt x="286" y="648"/>
                  </a:lnTo>
                  <a:lnTo>
                    <a:pt x="310" y="640"/>
                  </a:lnTo>
                  <a:lnTo>
                    <a:pt x="333" y="630"/>
                  </a:lnTo>
                  <a:lnTo>
                    <a:pt x="333" y="630"/>
                  </a:lnTo>
                  <a:lnTo>
                    <a:pt x="359" y="650"/>
                  </a:lnTo>
                  <a:lnTo>
                    <a:pt x="385" y="668"/>
                  </a:lnTo>
                  <a:lnTo>
                    <a:pt x="413" y="684"/>
                  </a:lnTo>
                  <a:lnTo>
                    <a:pt x="441" y="696"/>
                  </a:lnTo>
                  <a:lnTo>
                    <a:pt x="473" y="706"/>
                  </a:lnTo>
                  <a:lnTo>
                    <a:pt x="505" y="714"/>
                  </a:lnTo>
                  <a:lnTo>
                    <a:pt x="537" y="718"/>
                  </a:lnTo>
                  <a:lnTo>
                    <a:pt x="571" y="720"/>
                  </a:lnTo>
                  <a:lnTo>
                    <a:pt x="571" y="720"/>
                  </a:lnTo>
                  <a:lnTo>
                    <a:pt x="597" y="720"/>
                  </a:lnTo>
                  <a:lnTo>
                    <a:pt x="625" y="716"/>
                  </a:lnTo>
                  <a:lnTo>
                    <a:pt x="649" y="712"/>
                  </a:lnTo>
                  <a:lnTo>
                    <a:pt x="675" y="706"/>
                  </a:lnTo>
                  <a:lnTo>
                    <a:pt x="699" y="696"/>
                  </a:lnTo>
                  <a:lnTo>
                    <a:pt x="723" y="686"/>
                  </a:lnTo>
                  <a:lnTo>
                    <a:pt x="745" y="676"/>
                  </a:lnTo>
                  <a:lnTo>
                    <a:pt x="767" y="662"/>
                  </a:lnTo>
                  <a:lnTo>
                    <a:pt x="767" y="662"/>
                  </a:lnTo>
                  <a:lnTo>
                    <a:pt x="783" y="672"/>
                  </a:lnTo>
                  <a:lnTo>
                    <a:pt x="799" y="680"/>
                  </a:lnTo>
                  <a:lnTo>
                    <a:pt x="817" y="686"/>
                  </a:lnTo>
                  <a:lnTo>
                    <a:pt x="835" y="692"/>
                  </a:lnTo>
                  <a:lnTo>
                    <a:pt x="853" y="696"/>
                  </a:lnTo>
                  <a:lnTo>
                    <a:pt x="873" y="700"/>
                  </a:lnTo>
                  <a:lnTo>
                    <a:pt x="891" y="702"/>
                  </a:lnTo>
                  <a:lnTo>
                    <a:pt x="911" y="702"/>
                  </a:lnTo>
                  <a:lnTo>
                    <a:pt x="911" y="702"/>
                  </a:lnTo>
                  <a:lnTo>
                    <a:pt x="937" y="702"/>
                  </a:lnTo>
                  <a:lnTo>
                    <a:pt x="961" y="698"/>
                  </a:lnTo>
                  <a:lnTo>
                    <a:pt x="984" y="692"/>
                  </a:lnTo>
                  <a:lnTo>
                    <a:pt x="1008" y="686"/>
                  </a:lnTo>
                  <a:lnTo>
                    <a:pt x="1030" y="676"/>
                  </a:lnTo>
                  <a:lnTo>
                    <a:pt x="1052" y="664"/>
                  </a:lnTo>
                  <a:lnTo>
                    <a:pt x="1072" y="652"/>
                  </a:lnTo>
                  <a:lnTo>
                    <a:pt x="1090" y="638"/>
                  </a:lnTo>
                  <a:lnTo>
                    <a:pt x="1090" y="638"/>
                  </a:lnTo>
                  <a:lnTo>
                    <a:pt x="1116" y="644"/>
                  </a:lnTo>
                  <a:lnTo>
                    <a:pt x="1130" y="646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60" y="646"/>
                  </a:lnTo>
                  <a:lnTo>
                    <a:pt x="1176" y="644"/>
                  </a:lnTo>
                  <a:lnTo>
                    <a:pt x="1190" y="640"/>
                  </a:lnTo>
                  <a:lnTo>
                    <a:pt x="1206" y="634"/>
                  </a:lnTo>
                  <a:lnTo>
                    <a:pt x="1220" y="629"/>
                  </a:lnTo>
                  <a:lnTo>
                    <a:pt x="1232" y="621"/>
                  </a:lnTo>
                  <a:lnTo>
                    <a:pt x="1246" y="611"/>
                  </a:lnTo>
                  <a:lnTo>
                    <a:pt x="1256" y="601"/>
                  </a:lnTo>
                  <a:lnTo>
                    <a:pt x="1268" y="589"/>
                  </a:lnTo>
                  <a:lnTo>
                    <a:pt x="1276" y="577"/>
                  </a:lnTo>
                  <a:lnTo>
                    <a:pt x="1284" y="563"/>
                  </a:lnTo>
                  <a:lnTo>
                    <a:pt x="1292" y="549"/>
                  </a:lnTo>
                  <a:lnTo>
                    <a:pt x="1296" y="535"/>
                  </a:lnTo>
                  <a:lnTo>
                    <a:pt x="1300" y="519"/>
                  </a:lnTo>
                  <a:lnTo>
                    <a:pt x="1302" y="503"/>
                  </a:lnTo>
                  <a:lnTo>
                    <a:pt x="1304" y="487"/>
                  </a:lnTo>
                  <a:lnTo>
                    <a:pt x="1304" y="487"/>
                  </a:lnTo>
                  <a:lnTo>
                    <a:pt x="1304" y="473"/>
                  </a:lnTo>
                  <a:lnTo>
                    <a:pt x="1302" y="457"/>
                  </a:lnTo>
                  <a:lnTo>
                    <a:pt x="1298" y="446"/>
                  </a:lnTo>
                  <a:lnTo>
                    <a:pt x="1294" y="432"/>
                  </a:lnTo>
                  <a:lnTo>
                    <a:pt x="1282" y="408"/>
                  </a:lnTo>
                  <a:lnTo>
                    <a:pt x="1266" y="384"/>
                  </a:lnTo>
                  <a:lnTo>
                    <a:pt x="1248" y="366"/>
                  </a:lnTo>
                  <a:lnTo>
                    <a:pt x="1226" y="350"/>
                  </a:lnTo>
                  <a:lnTo>
                    <a:pt x="1200" y="338"/>
                  </a:lnTo>
                  <a:lnTo>
                    <a:pt x="1188" y="332"/>
                  </a:lnTo>
                  <a:lnTo>
                    <a:pt x="1174" y="330"/>
                  </a:lnTo>
                  <a:lnTo>
                    <a:pt x="1174" y="3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87825"/>
              <a:endParaRPr lang="en-US" sz="4100" dirty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049D5D3-6B6B-4A24-B90C-83F14324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048" y="877825"/>
              <a:ext cx="1444732" cy="81730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31CBCA2-B64F-4BCD-BBFC-233305A2606D}"/>
              </a:ext>
            </a:extLst>
          </p:cNvPr>
          <p:cNvGrpSpPr/>
          <p:nvPr/>
        </p:nvGrpSpPr>
        <p:grpSpPr>
          <a:xfrm>
            <a:off x="4342638" y="1384358"/>
            <a:ext cx="1256656" cy="1243584"/>
            <a:chOff x="5209955" y="-1628705"/>
            <a:chExt cx="1256656" cy="124358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60D2A1F-A224-4593-9160-DEFA782CA8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16491" y="-1628705"/>
              <a:ext cx="1243584" cy="1243584"/>
            </a:xfrm>
            <a:prstGeom prst="ellipse">
              <a:avLst/>
            </a:prstGeom>
            <a:solidFill>
              <a:schemeClr val="accent2">
                <a:alpha val="9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  <a:effectLst>
              <a:glow rad="38100">
                <a:schemeClr val="tx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B3C97FF-8D1D-4F32-BFD8-C8E5BF06A51C}"/>
                </a:ext>
              </a:extLst>
            </p:cNvPr>
            <p:cNvSpPr txBox="1"/>
            <p:nvPr/>
          </p:nvSpPr>
          <p:spPr>
            <a:xfrm>
              <a:off x="5209955" y="-1585707"/>
              <a:ext cx="1256656" cy="4247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587825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  <a:cs typeface="Arial" pitchFamily="34" charset="0"/>
                </a:rPr>
                <a:t>APP WORKLOAD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53259" t="19264" r="29284" b="21405"/>
          <a:stretch/>
        </p:blipFill>
        <p:spPr>
          <a:xfrm>
            <a:off x="7542974" y="1446726"/>
            <a:ext cx="365892" cy="31088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F63391-DBF3-4D78-96AA-8805AAEB3E77}"/>
              </a:ext>
            </a:extLst>
          </p:cNvPr>
          <p:cNvCxnSpPr>
            <a:cxnSpLocks/>
            <a:stCxn id="67" idx="1"/>
            <a:endCxn id="59" idx="6"/>
          </p:cNvCxnSpPr>
          <p:nvPr/>
        </p:nvCxnSpPr>
        <p:spPr>
          <a:xfrm flipH="1" flipV="1">
            <a:off x="2522578" y="2399959"/>
            <a:ext cx="1588038" cy="0"/>
          </a:xfrm>
          <a:prstGeom prst="straightConnector1">
            <a:avLst/>
          </a:prstGeom>
          <a:ln w="98425">
            <a:solidFill>
              <a:schemeClr val="bg2">
                <a:lumMod val="40000"/>
                <a:lumOff val="60000"/>
                <a:alpha val="90000"/>
              </a:schemeClr>
            </a:solidFill>
            <a:headEnd type="triangl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F5D3993-F572-4E5C-A2D6-A1E1BA29FE04}"/>
              </a:ext>
            </a:extLst>
          </p:cNvPr>
          <p:cNvSpPr>
            <a:spLocks noChangeAspect="1"/>
          </p:cNvSpPr>
          <p:nvPr/>
        </p:nvSpPr>
        <p:spPr>
          <a:xfrm>
            <a:off x="1281746" y="1779544"/>
            <a:ext cx="1240832" cy="124083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>
                <a:lumMod val="50000"/>
              </a:schemeClr>
            </a:solidFill>
          </a:ln>
          <a:effectLst>
            <a:glow rad="38100">
              <a:schemeClr val="tx1">
                <a:alpha val="1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E84EA5-85A3-4ED9-B663-071CCB145B23}"/>
              </a:ext>
            </a:extLst>
          </p:cNvPr>
          <p:cNvSpPr/>
          <p:nvPr/>
        </p:nvSpPr>
        <p:spPr>
          <a:xfrm>
            <a:off x="3182706" y="3840480"/>
            <a:ext cx="2787261" cy="7425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F18B5A0-62CD-4414-A079-137D74D04C07}"/>
              </a:ext>
            </a:extLst>
          </p:cNvPr>
          <p:cNvSpPr/>
          <p:nvPr/>
        </p:nvSpPr>
        <p:spPr>
          <a:xfrm>
            <a:off x="6013840" y="3840480"/>
            <a:ext cx="2787261" cy="7425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2E374A-CB3D-4184-8E41-FD91EB891736}"/>
              </a:ext>
            </a:extLst>
          </p:cNvPr>
          <p:cNvSpPr/>
          <p:nvPr/>
        </p:nvSpPr>
        <p:spPr>
          <a:xfrm>
            <a:off x="342901" y="3840480"/>
            <a:ext cx="2787261" cy="7425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B737FD-BA57-4DC4-8998-D0C73A68D992}"/>
              </a:ext>
            </a:extLst>
          </p:cNvPr>
          <p:cNvSpPr/>
          <p:nvPr/>
        </p:nvSpPr>
        <p:spPr>
          <a:xfrm>
            <a:off x="668073" y="4017574"/>
            <a:ext cx="2136914" cy="38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587825">
              <a:lnSpc>
                <a:spcPct val="95000"/>
              </a:lnSpc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Lightweight </a:t>
            </a:r>
            <a:br>
              <a:rPr lang="en-US" sz="1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AAFD0A0-7687-421F-B5A6-CC771BC800E4}"/>
              </a:ext>
            </a:extLst>
          </p:cNvPr>
          <p:cNvSpPr/>
          <p:nvPr/>
        </p:nvSpPr>
        <p:spPr>
          <a:xfrm>
            <a:off x="3468760" y="4017574"/>
            <a:ext cx="2215150" cy="38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587825">
              <a:lnSpc>
                <a:spcPct val="95000"/>
              </a:lnSpc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Real-time Exploit and Malware Protection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A2AA7BC-F364-41C9-96A4-A0C2E1EA5942}"/>
              </a:ext>
            </a:extLst>
          </p:cNvPr>
          <p:cNvSpPr/>
          <p:nvPr/>
        </p:nvSpPr>
        <p:spPr>
          <a:xfrm>
            <a:off x="6504871" y="4017574"/>
            <a:ext cx="1805196" cy="38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587825">
              <a:lnSpc>
                <a:spcPct val="95000"/>
              </a:lnSpc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Protects Unpatched Workloads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319807"/>
            <a:ext cx="8412411" cy="308372"/>
          </a:xfrm>
        </p:spPr>
        <p:txBody>
          <a:bodyPr>
            <a:noAutofit/>
          </a:bodyPr>
          <a:lstStyle/>
          <a:p>
            <a:r>
              <a:rPr lang="en-US" sz="2700" dirty="0"/>
              <a:t>WORKLOAD PROTECTION</a:t>
            </a:r>
            <a:br>
              <a:rPr lang="en-US" sz="2700" dirty="0"/>
            </a:br>
            <a:r>
              <a:rPr lang="en-US" sz="2700" dirty="0">
                <a:solidFill>
                  <a:schemeClr val="accent6"/>
                </a:solidFill>
              </a:rPr>
              <a:t>TRAPS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44" y="2089542"/>
            <a:ext cx="620837" cy="62083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52958" y="3050526"/>
            <a:ext cx="2498408" cy="480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587825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Multi-method </a:t>
            </a:r>
          </a:p>
          <a:p>
            <a:pPr defTabSz="587825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Attack Prevention</a:t>
            </a:r>
          </a:p>
        </p:txBody>
      </p:sp>
      <p:sp>
        <p:nvSpPr>
          <p:cNvPr id="51" name="Freeform 50"/>
          <p:cNvSpPr/>
          <p:nvPr/>
        </p:nvSpPr>
        <p:spPr>
          <a:xfrm>
            <a:off x="5145338" y="1299507"/>
            <a:ext cx="1121579" cy="1025262"/>
          </a:xfrm>
          <a:custGeom>
            <a:avLst/>
            <a:gdLst>
              <a:gd name="connsiteX0" fmla="*/ 854110 w 854110"/>
              <a:gd name="connsiteY0" fmla="*/ 572756 h 864158"/>
              <a:gd name="connsiteX1" fmla="*/ 844061 w 854110"/>
              <a:gd name="connsiteY1" fmla="*/ 0 h 864158"/>
              <a:gd name="connsiteX2" fmla="*/ 0 w 854110"/>
              <a:gd name="connsiteY2" fmla="*/ 733530 h 864158"/>
              <a:gd name="connsiteX3" fmla="*/ 0 w 854110"/>
              <a:gd name="connsiteY3" fmla="*/ 864158 h 864158"/>
              <a:gd name="connsiteX4" fmla="*/ 854110 w 854110"/>
              <a:gd name="connsiteY4" fmla="*/ 572756 h 864158"/>
              <a:gd name="connsiteX0" fmla="*/ 918578 w 918578"/>
              <a:gd name="connsiteY0" fmla="*/ 572756 h 1150374"/>
              <a:gd name="connsiteX1" fmla="*/ 908529 w 918578"/>
              <a:gd name="connsiteY1" fmla="*/ 0 h 1150374"/>
              <a:gd name="connsiteX2" fmla="*/ 64468 w 918578"/>
              <a:gd name="connsiteY2" fmla="*/ 733530 h 1150374"/>
              <a:gd name="connsiteX3" fmla="*/ 0 w 918578"/>
              <a:gd name="connsiteY3" fmla="*/ 1150374 h 1150374"/>
              <a:gd name="connsiteX4" fmla="*/ 918578 w 918578"/>
              <a:gd name="connsiteY4" fmla="*/ 572756 h 1150374"/>
              <a:gd name="connsiteX0" fmla="*/ 918578 w 918578"/>
              <a:gd name="connsiteY0" fmla="*/ 572756 h 1150374"/>
              <a:gd name="connsiteX1" fmla="*/ 908529 w 918578"/>
              <a:gd name="connsiteY1" fmla="*/ 0 h 1150374"/>
              <a:gd name="connsiteX2" fmla="*/ 0 w 918578"/>
              <a:gd name="connsiteY2" fmla="*/ 981584 h 1150374"/>
              <a:gd name="connsiteX3" fmla="*/ 0 w 918578"/>
              <a:gd name="connsiteY3" fmla="*/ 1150374 h 1150374"/>
              <a:gd name="connsiteX4" fmla="*/ 918578 w 918578"/>
              <a:gd name="connsiteY4" fmla="*/ 572756 h 1150374"/>
              <a:gd name="connsiteX0" fmla="*/ 979826 w 979826"/>
              <a:gd name="connsiteY0" fmla="*/ 572756 h 1303864"/>
              <a:gd name="connsiteX1" fmla="*/ 969777 w 979826"/>
              <a:gd name="connsiteY1" fmla="*/ 0 h 1303864"/>
              <a:gd name="connsiteX2" fmla="*/ 61248 w 979826"/>
              <a:gd name="connsiteY2" fmla="*/ 981584 h 1303864"/>
              <a:gd name="connsiteX3" fmla="*/ 0 w 979826"/>
              <a:gd name="connsiteY3" fmla="*/ 1303864 h 1303864"/>
              <a:gd name="connsiteX4" fmla="*/ 979826 w 979826"/>
              <a:gd name="connsiteY4" fmla="*/ 572756 h 1303864"/>
              <a:gd name="connsiteX0" fmla="*/ 992497 w 992497"/>
              <a:gd name="connsiteY0" fmla="*/ 572756 h 1303864"/>
              <a:gd name="connsiteX1" fmla="*/ 982448 w 992497"/>
              <a:gd name="connsiteY1" fmla="*/ 0 h 1303864"/>
              <a:gd name="connsiteX2" fmla="*/ 0 w 992497"/>
              <a:gd name="connsiteY2" fmla="*/ 1135073 h 1303864"/>
              <a:gd name="connsiteX3" fmla="*/ 12671 w 992497"/>
              <a:gd name="connsiteY3" fmla="*/ 1303864 h 1303864"/>
              <a:gd name="connsiteX4" fmla="*/ 992497 w 992497"/>
              <a:gd name="connsiteY4" fmla="*/ 572756 h 1303864"/>
              <a:gd name="connsiteX0" fmla="*/ 1193499 w 1193499"/>
              <a:gd name="connsiteY0" fmla="*/ 572756 h 1303864"/>
              <a:gd name="connsiteX1" fmla="*/ 1183450 w 1193499"/>
              <a:gd name="connsiteY1" fmla="*/ 0 h 1303864"/>
              <a:gd name="connsiteX2" fmla="*/ 0 w 1193499"/>
              <a:gd name="connsiteY2" fmla="*/ 912433 h 1303864"/>
              <a:gd name="connsiteX3" fmla="*/ 213673 w 1193499"/>
              <a:gd name="connsiteY3" fmla="*/ 1303864 h 1303864"/>
              <a:gd name="connsiteX4" fmla="*/ 1193499 w 1193499"/>
              <a:gd name="connsiteY4" fmla="*/ 572756 h 1303864"/>
              <a:gd name="connsiteX0" fmla="*/ 1196803 w 1196803"/>
              <a:gd name="connsiteY0" fmla="*/ 572756 h 1089175"/>
              <a:gd name="connsiteX1" fmla="*/ 1186754 w 1196803"/>
              <a:gd name="connsiteY1" fmla="*/ 0 h 1089175"/>
              <a:gd name="connsiteX2" fmla="*/ 3304 w 1196803"/>
              <a:gd name="connsiteY2" fmla="*/ 912433 h 1089175"/>
              <a:gd name="connsiteX3" fmla="*/ 0 w 1196803"/>
              <a:gd name="connsiteY3" fmla="*/ 1089175 h 1089175"/>
              <a:gd name="connsiteX4" fmla="*/ 1196803 w 1196803"/>
              <a:gd name="connsiteY4" fmla="*/ 572756 h 108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803" h="1089175">
                <a:moveTo>
                  <a:pt x="1196803" y="572756"/>
                </a:moveTo>
                <a:lnTo>
                  <a:pt x="1186754" y="0"/>
                </a:lnTo>
                <a:lnTo>
                  <a:pt x="3304" y="912433"/>
                </a:lnTo>
                <a:cubicBezTo>
                  <a:pt x="2203" y="971347"/>
                  <a:pt x="1101" y="1030261"/>
                  <a:pt x="0" y="1089175"/>
                </a:cubicBezTo>
                <a:lnTo>
                  <a:pt x="1196803" y="572756"/>
                </a:lnTo>
                <a:close/>
              </a:path>
            </a:pathLst>
          </a:custGeom>
          <a:solidFill>
            <a:schemeClr val="bg2">
              <a:alpha val="5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8" name="Graphic 177">
            <a:extLst>
              <a:ext uri="{FF2B5EF4-FFF2-40B4-BE49-F238E27FC236}">
                <a16:creationId xmlns:a16="http://schemas.microsoft.com/office/drawing/2014/main" id="{A637B939-2431-47DE-A399-855DEDF99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3845" y="1827388"/>
            <a:ext cx="647700" cy="6858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701500" y="1904832"/>
            <a:ext cx="1942702" cy="48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7825">
              <a:lnSpc>
                <a:spcPct val="95000"/>
              </a:lnSpc>
            </a:pPr>
            <a:r>
              <a:rPr lang="en-US" sz="1350" b="1" dirty="0">
                <a:latin typeface="Arial" pitchFamily="34" charset="0"/>
                <a:cs typeface="Arial" pitchFamily="34" charset="0"/>
              </a:rPr>
              <a:t>Traps Advanced </a:t>
            </a:r>
            <a:br>
              <a:rPr lang="en-US" sz="1350" b="1" dirty="0">
                <a:latin typeface="Arial" pitchFamily="34" charset="0"/>
                <a:cs typeface="Arial" pitchFamily="34" charset="0"/>
              </a:rPr>
            </a:br>
            <a:r>
              <a:rPr lang="en-US" sz="1350" b="1" dirty="0">
                <a:latin typeface="Arial" pitchFamily="34" charset="0"/>
                <a:cs typeface="Arial" pitchFamily="34" charset="0"/>
              </a:rPr>
              <a:t>Endpoint Protections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7169513" y="1380728"/>
            <a:ext cx="342379" cy="3987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C9F8329-0E4A-AF49-95AD-4B963BBE707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17" y="1144573"/>
            <a:ext cx="720292" cy="7202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03C96A-28B2-F043-ACE1-9F97BDB3D1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6965" y="1374276"/>
            <a:ext cx="313102" cy="383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65C3BB-6790-0042-893C-7B65FE8D85E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05" y="2100841"/>
            <a:ext cx="273693" cy="2736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197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BE8A024-D51E-8B4F-A7D2-BC323166668E}"/>
              </a:ext>
            </a:extLst>
          </p:cNvPr>
          <p:cNvSpPr/>
          <p:nvPr/>
        </p:nvSpPr>
        <p:spPr>
          <a:xfrm>
            <a:off x="2166154" y="1251148"/>
            <a:ext cx="5212080" cy="3371434"/>
          </a:xfrm>
          <a:prstGeom prst="roundRect">
            <a:avLst>
              <a:gd name="adj" fmla="val 2068"/>
            </a:avLst>
          </a:prstGeom>
          <a:solidFill>
            <a:srgbClr val="F2F2F2">
              <a:alpha val="60000"/>
            </a:srgbClr>
          </a:solidFill>
          <a:ln w="25400" cap="rnd">
            <a:solidFill>
              <a:srgbClr val="FF93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029FD2-B20F-9244-BF3D-E99089D9D8F3}"/>
              </a:ext>
            </a:extLst>
          </p:cNvPr>
          <p:cNvSpPr/>
          <p:nvPr/>
        </p:nvSpPr>
        <p:spPr>
          <a:xfrm>
            <a:off x="3819338" y="1121086"/>
            <a:ext cx="2146738" cy="260124"/>
          </a:xfrm>
          <a:prstGeom prst="rect">
            <a:avLst/>
          </a:prstGeom>
          <a:solidFill>
            <a:srgbClr val="F2F2F2"/>
          </a:solidFill>
          <a:ln w="28575">
            <a:solidFill>
              <a:srgbClr val="FF93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9300"/>
                </a:solidFill>
                <a:latin typeface="Arial" panose="020B0604020202020204" pitchFamily="34" charset="0"/>
                <a:cs typeface="Arial" pitchFamily="34" charset="0"/>
              </a:rPr>
              <a:t>CLOUD APPLICATION</a:t>
            </a:r>
          </a:p>
        </p:txBody>
      </p:sp>
      <p:sp>
        <p:nvSpPr>
          <p:cNvPr id="102" name="Rounded Rectangle 68">
            <a:extLst>
              <a:ext uri="{FF2B5EF4-FFF2-40B4-BE49-F238E27FC236}">
                <a16:creationId xmlns:a16="http://schemas.microsoft.com/office/drawing/2014/main" id="{EF25C0A8-BF3E-6248-B500-C720EE0CAB22}"/>
              </a:ext>
            </a:extLst>
          </p:cNvPr>
          <p:cNvSpPr/>
          <p:nvPr/>
        </p:nvSpPr>
        <p:spPr>
          <a:xfrm>
            <a:off x="2573258" y="1424554"/>
            <a:ext cx="4577521" cy="1625690"/>
          </a:xfrm>
          <a:custGeom>
            <a:avLst/>
            <a:gdLst>
              <a:gd name="connsiteX0" fmla="*/ 0 w 4867633"/>
              <a:gd name="connsiteY0" fmla="*/ 92780 h 1706777"/>
              <a:gd name="connsiteX1" fmla="*/ 92780 w 4867633"/>
              <a:gd name="connsiteY1" fmla="*/ 0 h 1706777"/>
              <a:gd name="connsiteX2" fmla="*/ 4774853 w 4867633"/>
              <a:gd name="connsiteY2" fmla="*/ 0 h 1706777"/>
              <a:gd name="connsiteX3" fmla="*/ 4867633 w 4867633"/>
              <a:gd name="connsiteY3" fmla="*/ 92780 h 1706777"/>
              <a:gd name="connsiteX4" fmla="*/ 4867633 w 4867633"/>
              <a:gd name="connsiteY4" fmla="*/ 1613997 h 1706777"/>
              <a:gd name="connsiteX5" fmla="*/ 4774853 w 4867633"/>
              <a:gd name="connsiteY5" fmla="*/ 1706777 h 1706777"/>
              <a:gd name="connsiteX6" fmla="*/ 92780 w 4867633"/>
              <a:gd name="connsiteY6" fmla="*/ 1706777 h 1706777"/>
              <a:gd name="connsiteX7" fmla="*/ 0 w 4867633"/>
              <a:gd name="connsiteY7" fmla="*/ 1613997 h 1706777"/>
              <a:gd name="connsiteX8" fmla="*/ 0 w 4867633"/>
              <a:gd name="connsiteY8" fmla="*/ 92780 h 1706777"/>
              <a:gd name="connsiteX0" fmla="*/ 0 w 4867633"/>
              <a:gd name="connsiteY0" fmla="*/ 92780 h 1763456"/>
              <a:gd name="connsiteX1" fmla="*/ 92780 w 4867633"/>
              <a:gd name="connsiteY1" fmla="*/ 0 h 1763456"/>
              <a:gd name="connsiteX2" fmla="*/ 4774853 w 4867633"/>
              <a:gd name="connsiteY2" fmla="*/ 0 h 1763456"/>
              <a:gd name="connsiteX3" fmla="*/ 4867633 w 4867633"/>
              <a:gd name="connsiteY3" fmla="*/ 92780 h 1763456"/>
              <a:gd name="connsiteX4" fmla="*/ 4867633 w 4867633"/>
              <a:gd name="connsiteY4" fmla="*/ 1613997 h 1763456"/>
              <a:gd name="connsiteX5" fmla="*/ 92780 w 4867633"/>
              <a:gd name="connsiteY5" fmla="*/ 1706777 h 1763456"/>
              <a:gd name="connsiteX6" fmla="*/ 0 w 4867633"/>
              <a:gd name="connsiteY6" fmla="*/ 1613997 h 1763456"/>
              <a:gd name="connsiteX7" fmla="*/ 0 w 4867633"/>
              <a:gd name="connsiteY7" fmla="*/ 92780 h 1763456"/>
              <a:gd name="connsiteX0" fmla="*/ 0 w 4867633"/>
              <a:gd name="connsiteY0" fmla="*/ 92780 h 1804149"/>
              <a:gd name="connsiteX1" fmla="*/ 92780 w 4867633"/>
              <a:gd name="connsiteY1" fmla="*/ 0 h 1804149"/>
              <a:gd name="connsiteX2" fmla="*/ 4774853 w 4867633"/>
              <a:gd name="connsiteY2" fmla="*/ 0 h 1804149"/>
              <a:gd name="connsiteX3" fmla="*/ 4867633 w 4867633"/>
              <a:gd name="connsiteY3" fmla="*/ 92780 h 1804149"/>
              <a:gd name="connsiteX4" fmla="*/ 4867633 w 4867633"/>
              <a:gd name="connsiteY4" fmla="*/ 1613997 h 1804149"/>
              <a:gd name="connsiteX5" fmla="*/ 0 w 4867633"/>
              <a:gd name="connsiteY5" fmla="*/ 1613997 h 1804149"/>
              <a:gd name="connsiteX6" fmla="*/ 0 w 4867633"/>
              <a:gd name="connsiteY6" fmla="*/ 92780 h 1804149"/>
              <a:gd name="connsiteX0" fmla="*/ 0 w 4959073"/>
              <a:gd name="connsiteY0" fmla="*/ 1613997 h 1705437"/>
              <a:gd name="connsiteX1" fmla="*/ 0 w 4959073"/>
              <a:gd name="connsiteY1" fmla="*/ 92780 h 1705437"/>
              <a:gd name="connsiteX2" fmla="*/ 92780 w 4959073"/>
              <a:gd name="connsiteY2" fmla="*/ 0 h 1705437"/>
              <a:gd name="connsiteX3" fmla="*/ 4774853 w 4959073"/>
              <a:gd name="connsiteY3" fmla="*/ 0 h 1705437"/>
              <a:gd name="connsiteX4" fmla="*/ 4867633 w 4959073"/>
              <a:gd name="connsiteY4" fmla="*/ 92780 h 1705437"/>
              <a:gd name="connsiteX5" fmla="*/ 4959073 w 4959073"/>
              <a:gd name="connsiteY5" fmla="*/ 1705437 h 1705437"/>
              <a:gd name="connsiteX0" fmla="*/ 0 w 4867633"/>
              <a:gd name="connsiteY0" fmla="*/ 1613997 h 1655560"/>
              <a:gd name="connsiteX1" fmla="*/ 0 w 4867633"/>
              <a:gd name="connsiteY1" fmla="*/ 92780 h 1655560"/>
              <a:gd name="connsiteX2" fmla="*/ 92780 w 4867633"/>
              <a:gd name="connsiteY2" fmla="*/ 0 h 1655560"/>
              <a:gd name="connsiteX3" fmla="*/ 4774853 w 4867633"/>
              <a:gd name="connsiteY3" fmla="*/ 0 h 1655560"/>
              <a:gd name="connsiteX4" fmla="*/ 4867633 w 4867633"/>
              <a:gd name="connsiteY4" fmla="*/ 92780 h 1655560"/>
              <a:gd name="connsiteX5" fmla="*/ 4851007 w 4867633"/>
              <a:gd name="connsiteY5" fmla="*/ 1655560 h 1655560"/>
              <a:gd name="connsiteX0" fmla="*/ 0 w 4867633"/>
              <a:gd name="connsiteY0" fmla="*/ 1613997 h 1663872"/>
              <a:gd name="connsiteX1" fmla="*/ 0 w 4867633"/>
              <a:gd name="connsiteY1" fmla="*/ 92780 h 1663872"/>
              <a:gd name="connsiteX2" fmla="*/ 92780 w 4867633"/>
              <a:gd name="connsiteY2" fmla="*/ 0 h 1663872"/>
              <a:gd name="connsiteX3" fmla="*/ 4774853 w 4867633"/>
              <a:gd name="connsiteY3" fmla="*/ 0 h 1663872"/>
              <a:gd name="connsiteX4" fmla="*/ 4867633 w 4867633"/>
              <a:gd name="connsiteY4" fmla="*/ 92780 h 1663872"/>
              <a:gd name="connsiteX5" fmla="*/ 4867632 w 4867633"/>
              <a:gd name="connsiteY5" fmla="*/ 1663872 h 1663872"/>
              <a:gd name="connsiteX0" fmla="*/ 0 w 4867633"/>
              <a:gd name="connsiteY0" fmla="*/ 1664719 h 1664719"/>
              <a:gd name="connsiteX1" fmla="*/ 0 w 4867633"/>
              <a:gd name="connsiteY1" fmla="*/ 92780 h 1664719"/>
              <a:gd name="connsiteX2" fmla="*/ 92780 w 4867633"/>
              <a:gd name="connsiteY2" fmla="*/ 0 h 1664719"/>
              <a:gd name="connsiteX3" fmla="*/ 4774853 w 4867633"/>
              <a:gd name="connsiteY3" fmla="*/ 0 h 1664719"/>
              <a:gd name="connsiteX4" fmla="*/ 4867633 w 4867633"/>
              <a:gd name="connsiteY4" fmla="*/ 92780 h 1664719"/>
              <a:gd name="connsiteX5" fmla="*/ 4867632 w 4867633"/>
              <a:gd name="connsiteY5" fmla="*/ 1663872 h 166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7633" h="1664719">
                <a:moveTo>
                  <a:pt x="0" y="1664719"/>
                </a:moveTo>
                <a:lnTo>
                  <a:pt x="0" y="92780"/>
                </a:lnTo>
                <a:cubicBezTo>
                  <a:pt x="0" y="41539"/>
                  <a:pt x="41539" y="0"/>
                  <a:pt x="92780" y="0"/>
                </a:cubicBezTo>
                <a:lnTo>
                  <a:pt x="4774853" y="0"/>
                </a:lnTo>
                <a:cubicBezTo>
                  <a:pt x="4826094" y="0"/>
                  <a:pt x="4867633" y="41539"/>
                  <a:pt x="4867633" y="92780"/>
                </a:cubicBezTo>
                <a:cubicBezTo>
                  <a:pt x="4867633" y="599852"/>
                  <a:pt x="4867632" y="1663872"/>
                  <a:pt x="4867632" y="1663872"/>
                </a:cubicBezTo>
              </a:path>
            </a:pathLst>
          </a:custGeom>
          <a:solidFill>
            <a:schemeClr val="accent6">
              <a:alpha val="10000"/>
            </a:schemeClr>
          </a:solidFill>
          <a:ln w="25400" cmpd="sng">
            <a:solidFill>
              <a:schemeClr val="accent6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1A7145-C2C3-4F6D-8C78-EC4D07FED7BB}"/>
              </a:ext>
            </a:extLst>
          </p:cNvPr>
          <p:cNvGrpSpPr/>
          <p:nvPr/>
        </p:nvGrpSpPr>
        <p:grpSpPr>
          <a:xfrm>
            <a:off x="2865644" y="3041509"/>
            <a:ext cx="3975272" cy="1428145"/>
            <a:chOff x="2565829" y="1566560"/>
            <a:chExt cx="4233154" cy="1520791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4CD6491-2A8F-4A4A-A661-78A9D27DE35B}"/>
                </a:ext>
              </a:extLst>
            </p:cNvPr>
            <p:cNvCxnSpPr>
              <a:cxnSpLocks/>
            </p:cNvCxnSpPr>
            <p:nvPr/>
          </p:nvCxnSpPr>
          <p:spPr>
            <a:xfrm>
              <a:off x="4481859" y="2213220"/>
              <a:ext cx="40206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13489FD-0752-6A4C-B7E3-F2B8B7D7172A}"/>
                </a:ext>
              </a:extLst>
            </p:cNvPr>
            <p:cNvSpPr/>
            <p:nvPr/>
          </p:nvSpPr>
          <p:spPr>
            <a:xfrm>
              <a:off x="4904544" y="1566560"/>
              <a:ext cx="1894439" cy="124614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3"/>
                </a:gs>
                <a:gs pos="99000">
                  <a:schemeClr val="accent4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BF5F9167-BEA1-884C-8F31-10B551B68E9A}"/>
                </a:ext>
              </a:extLst>
            </p:cNvPr>
            <p:cNvSpPr/>
            <p:nvPr/>
          </p:nvSpPr>
          <p:spPr>
            <a:xfrm>
              <a:off x="2565830" y="1566560"/>
              <a:ext cx="1905199" cy="124614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3"/>
                </a:gs>
                <a:gs pos="99000">
                  <a:schemeClr val="accent4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EB627AB-594E-DC48-9DB9-612E8F6421A2}"/>
                </a:ext>
              </a:extLst>
            </p:cNvPr>
            <p:cNvSpPr/>
            <p:nvPr/>
          </p:nvSpPr>
          <p:spPr>
            <a:xfrm>
              <a:off x="3001618" y="2576651"/>
              <a:ext cx="103362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WEB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35328E5-0ED4-D24E-A1E2-299985E17369}"/>
                </a:ext>
              </a:extLst>
            </p:cNvPr>
            <p:cNvSpPr/>
            <p:nvPr/>
          </p:nvSpPr>
          <p:spPr>
            <a:xfrm>
              <a:off x="5334952" y="2576651"/>
              <a:ext cx="103362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APP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12FCBB0-2853-5E42-B96E-BB5D9B7C5A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4475" y="1705237"/>
              <a:ext cx="852089" cy="871863"/>
              <a:chOff x="3251569" y="1927275"/>
              <a:chExt cx="704205" cy="720548"/>
            </a:xfrm>
          </p:grpSpPr>
          <p:sp>
            <p:nvSpPr>
              <p:cNvPr id="141" name="Rounded Rectangle 140">
                <a:extLst>
                  <a:ext uri="{FF2B5EF4-FFF2-40B4-BE49-F238E27FC236}">
                    <a16:creationId xmlns:a16="http://schemas.microsoft.com/office/drawing/2014/main" id="{35272BB8-ED97-8A41-B8DF-F34EB7EC8A3B}"/>
                  </a:ext>
                </a:extLst>
              </p:cNvPr>
              <p:cNvSpPr/>
              <p:nvPr/>
            </p:nvSpPr>
            <p:spPr>
              <a:xfrm>
                <a:off x="3352610" y="1927275"/>
                <a:ext cx="603164" cy="602142"/>
              </a:xfrm>
              <a:prstGeom prst="roundRect">
                <a:avLst>
                  <a:gd name="adj" fmla="val 5436"/>
                </a:avLst>
              </a:pr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2" name="Rounded Rectangle 40">
                <a:extLst>
                  <a:ext uri="{FF2B5EF4-FFF2-40B4-BE49-F238E27FC236}">
                    <a16:creationId xmlns:a16="http://schemas.microsoft.com/office/drawing/2014/main" id="{B2965702-426B-0E4B-892B-4BC411AC3B37}"/>
                  </a:ext>
                </a:extLst>
              </p:cNvPr>
              <p:cNvSpPr/>
              <p:nvPr/>
            </p:nvSpPr>
            <p:spPr>
              <a:xfrm>
                <a:off x="3300780" y="1995664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3" name="Rounded Rectangle 40">
                <a:extLst>
                  <a:ext uri="{FF2B5EF4-FFF2-40B4-BE49-F238E27FC236}">
                    <a16:creationId xmlns:a16="http://schemas.microsoft.com/office/drawing/2014/main" id="{FED8F75B-A428-4545-AC39-D8693BAD4726}"/>
                  </a:ext>
                </a:extLst>
              </p:cNvPr>
              <p:cNvSpPr/>
              <p:nvPr/>
            </p:nvSpPr>
            <p:spPr>
              <a:xfrm>
                <a:off x="3251569" y="2049183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0B0C056-0BC0-9F41-9664-DC9941F1E183}"/>
                </a:ext>
              </a:extLst>
            </p:cNvPr>
            <p:cNvSpPr/>
            <p:nvPr/>
          </p:nvSpPr>
          <p:spPr>
            <a:xfrm>
              <a:off x="3158173" y="1696620"/>
              <a:ext cx="8923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Web Server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2863D4E-E8E7-F34C-90BF-D9A1474F8F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88448" y="1705237"/>
              <a:ext cx="852089" cy="871863"/>
              <a:chOff x="3251569" y="1927275"/>
              <a:chExt cx="704205" cy="720548"/>
            </a:xfrm>
          </p:grpSpPr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93DF5840-9064-D84D-A29E-2F1468202BEE}"/>
                  </a:ext>
                </a:extLst>
              </p:cNvPr>
              <p:cNvSpPr/>
              <p:nvPr/>
            </p:nvSpPr>
            <p:spPr>
              <a:xfrm>
                <a:off x="3352610" y="1927275"/>
                <a:ext cx="603164" cy="602142"/>
              </a:xfrm>
              <a:prstGeom prst="roundRect">
                <a:avLst>
                  <a:gd name="adj" fmla="val 5436"/>
                </a:avLst>
              </a:pr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7" name="Rounded Rectangle 40">
                <a:extLst>
                  <a:ext uri="{FF2B5EF4-FFF2-40B4-BE49-F238E27FC236}">
                    <a16:creationId xmlns:a16="http://schemas.microsoft.com/office/drawing/2014/main" id="{ACAB424B-09E7-C84F-8581-6626EFBFA176}"/>
                  </a:ext>
                </a:extLst>
              </p:cNvPr>
              <p:cNvSpPr/>
              <p:nvPr/>
            </p:nvSpPr>
            <p:spPr>
              <a:xfrm>
                <a:off x="3300780" y="1995664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8" name="Rounded Rectangle 40">
                <a:extLst>
                  <a:ext uri="{FF2B5EF4-FFF2-40B4-BE49-F238E27FC236}">
                    <a16:creationId xmlns:a16="http://schemas.microsoft.com/office/drawing/2014/main" id="{F9F4F992-E012-5945-94F7-0E27C736EBFC}"/>
                  </a:ext>
                </a:extLst>
              </p:cNvPr>
              <p:cNvSpPr/>
              <p:nvPr/>
            </p:nvSpPr>
            <p:spPr>
              <a:xfrm>
                <a:off x="3251569" y="2049183"/>
                <a:ext cx="574472" cy="598640"/>
              </a:xfrm>
              <a:custGeom>
                <a:avLst/>
                <a:gdLst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570432 w 603164"/>
                  <a:gd name="connsiteY2" fmla="*/ 0 h 602142"/>
                  <a:gd name="connsiteX3" fmla="*/ 603164 w 603164"/>
                  <a:gd name="connsiteY3" fmla="*/ 32732 h 602142"/>
                  <a:gd name="connsiteX4" fmla="*/ 603164 w 603164"/>
                  <a:gd name="connsiteY4" fmla="*/ 569410 h 602142"/>
                  <a:gd name="connsiteX5" fmla="*/ 570432 w 603164"/>
                  <a:gd name="connsiteY5" fmla="*/ 602142 h 602142"/>
                  <a:gd name="connsiteX6" fmla="*/ 32732 w 603164"/>
                  <a:gd name="connsiteY6" fmla="*/ 602142 h 602142"/>
                  <a:gd name="connsiteX7" fmla="*/ 0 w 603164"/>
                  <a:gd name="connsiteY7" fmla="*/ 569410 h 602142"/>
                  <a:gd name="connsiteX8" fmla="*/ 0 w 603164"/>
                  <a:gd name="connsiteY8" fmla="*/ 32732 h 602142"/>
                  <a:gd name="connsiteX0" fmla="*/ 0 w 623231"/>
                  <a:gd name="connsiteY0" fmla="*/ 32732 h 602142"/>
                  <a:gd name="connsiteX1" fmla="*/ 32732 w 623231"/>
                  <a:gd name="connsiteY1" fmla="*/ 0 h 602142"/>
                  <a:gd name="connsiteX2" fmla="*/ 570432 w 623231"/>
                  <a:gd name="connsiteY2" fmla="*/ 0 h 602142"/>
                  <a:gd name="connsiteX3" fmla="*/ 603164 w 623231"/>
                  <a:gd name="connsiteY3" fmla="*/ 569410 h 602142"/>
                  <a:gd name="connsiteX4" fmla="*/ 570432 w 623231"/>
                  <a:gd name="connsiteY4" fmla="*/ 602142 h 602142"/>
                  <a:gd name="connsiteX5" fmla="*/ 32732 w 623231"/>
                  <a:gd name="connsiteY5" fmla="*/ 602142 h 602142"/>
                  <a:gd name="connsiteX6" fmla="*/ 0 w 623231"/>
                  <a:gd name="connsiteY6" fmla="*/ 569410 h 602142"/>
                  <a:gd name="connsiteX7" fmla="*/ 0 w 623231"/>
                  <a:gd name="connsiteY7" fmla="*/ 32732 h 602142"/>
                  <a:gd name="connsiteX0" fmla="*/ 0 w 603164"/>
                  <a:gd name="connsiteY0" fmla="*/ 32732 h 602142"/>
                  <a:gd name="connsiteX1" fmla="*/ 32732 w 603164"/>
                  <a:gd name="connsiteY1" fmla="*/ 0 h 602142"/>
                  <a:gd name="connsiteX2" fmla="*/ 603164 w 603164"/>
                  <a:gd name="connsiteY2" fmla="*/ 569410 h 602142"/>
                  <a:gd name="connsiteX3" fmla="*/ 570432 w 603164"/>
                  <a:gd name="connsiteY3" fmla="*/ 602142 h 602142"/>
                  <a:gd name="connsiteX4" fmla="*/ 32732 w 603164"/>
                  <a:gd name="connsiteY4" fmla="*/ 602142 h 602142"/>
                  <a:gd name="connsiteX5" fmla="*/ 0 w 603164"/>
                  <a:gd name="connsiteY5" fmla="*/ 569410 h 602142"/>
                  <a:gd name="connsiteX6" fmla="*/ 0 w 603164"/>
                  <a:gd name="connsiteY6" fmla="*/ 32732 h 602142"/>
                  <a:gd name="connsiteX0" fmla="*/ 0 w 603164"/>
                  <a:gd name="connsiteY0" fmla="*/ 0 h 569410"/>
                  <a:gd name="connsiteX1" fmla="*/ 603164 w 603164"/>
                  <a:gd name="connsiteY1" fmla="*/ 536678 h 569410"/>
                  <a:gd name="connsiteX2" fmla="*/ 570432 w 603164"/>
                  <a:gd name="connsiteY2" fmla="*/ 569410 h 569410"/>
                  <a:gd name="connsiteX3" fmla="*/ 32732 w 603164"/>
                  <a:gd name="connsiteY3" fmla="*/ 569410 h 569410"/>
                  <a:gd name="connsiteX4" fmla="*/ 0 w 603164"/>
                  <a:gd name="connsiteY4" fmla="*/ 536678 h 569410"/>
                  <a:gd name="connsiteX5" fmla="*/ 0 w 603164"/>
                  <a:gd name="connsiteY5" fmla="*/ 0 h 569410"/>
                  <a:gd name="connsiteX0" fmla="*/ 0 w 570432"/>
                  <a:gd name="connsiteY0" fmla="*/ 0 h 569410"/>
                  <a:gd name="connsiteX1" fmla="*/ 570432 w 570432"/>
                  <a:gd name="connsiteY1" fmla="*/ 569410 h 569410"/>
                  <a:gd name="connsiteX2" fmla="*/ 32732 w 570432"/>
                  <a:gd name="connsiteY2" fmla="*/ 569410 h 569410"/>
                  <a:gd name="connsiteX3" fmla="*/ 0 w 570432"/>
                  <a:gd name="connsiteY3" fmla="*/ 536678 h 569410"/>
                  <a:gd name="connsiteX4" fmla="*/ 0 w 570432"/>
                  <a:gd name="connsiteY4" fmla="*/ 0 h 569410"/>
                  <a:gd name="connsiteX0" fmla="*/ 570432 w 570432"/>
                  <a:gd name="connsiteY0" fmla="*/ 477970 h 477970"/>
                  <a:gd name="connsiteX1" fmla="*/ 32732 w 570432"/>
                  <a:gd name="connsiteY1" fmla="*/ 477970 h 477970"/>
                  <a:gd name="connsiteX2" fmla="*/ 0 w 570432"/>
                  <a:gd name="connsiteY2" fmla="*/ 445238 h 477970"/>
                  <a:gd name="connsiteX3" fmla="*/ 91440 w 570432"/>
                  <a:gd name="connsiteY3" fmla="*/ 0 h 477970"/>
                  <a:gd name="connsiteX0" fmla="*/ 570432 w 570432"/>
                  <a:gd name="connsiteY0" fmla="*/ 484026 h 484026"/>
                  <a:gd name="connsiteX1" fmla="*/ 32732 w 570432"/>
                  <a:gd name="connsiteY1" fmla="*/ 484026 h 484026"/>
                  <a:gd name="connsiteX2" fmla="*/ 0 w 570432"/>
                  <a:gd name="connsiteY2" fmla="*/ 451294 h 484026"/>
                  <a:gd name="connsiteX3" fmla="*/ 6661 w 570432"/>
                  <a:gd name="connsiteY3" fmla="*/ 0 h 484026"/>
                  <a:gd name="connsiteX0" fmla="*/ 570432 w 570432"/>
                  <a:gd name="connsiteY0" fmla="*/ 477971 h 477971"/>
                  <a:gd name="connsiteX1" fmla="*/ 32732 w 570432"/>
                  <a:gd name="connsiteY1" fmla="*/ 477971 h 477971"/>
                  <a:gd name="connsiteX2" fmla="*/ 0 w 570432"/>
                  <a:gd name="connsiteY2" fmla="*/ 445239 h 477971"/>
                  <a:gd name="connsiteX3" fmla="*/ 606 w 570432"/>
                  <a:gd name="connsiteY3" fmla="*/ 0 h 47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432" h="477971">
                    <a:moveTo>
                      <a:pt x="570432" y="477971"/>
                    </a:moveTo>
                    <a:lnTo>
                      <a:pt x="32732" y="477971"/>
                    </a:lnTo>
                    <a:cubicBezTo>
                      <a:pt x="14655" y="477971"/>
                      <a:pt x="0" y="463316"/>
                      <a:pt x="0" y="445239"/>
                    </a:cubicBezTo>
                    <a:cubicBezTo>
                      <a:pt x="0" y="266346"/>
                      <a:pt x="606" y="0"/>
                      <a:pt x="606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7004AA1-6E72-8746-88AF-20FA0EC8ECA2}"/>
                </a:ext>
              </a:extLst>
            </p:cNvPr>
            <p:cNvSpPr/>
            <p:nvPr/>
          </p:nvSpPr>
          <p:spPr>
            <a:xfrm>
              <a:off x="5434280" y="1696620"/>
              <a:ext cx="89289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App Server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9D7FD3DC-E6E2-754C-AEE5-898EA213E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05053" y="1962381"/>
              <a:ext cx="349554" cy="343629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DBE28526-23AD-514E-99C8-86941FD5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5600" y="1962381"/>
              <a:ext cx="349554" cy="343629"/>
            </a:xfrm>
            <a:prstGeom prst="rect">
              <a:avLst/>
            </a:prstGeom>
          </p:spPr>
        </p:pic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5FA4DC0-883D-3740-8C97-83A1FD65B5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5230" y="2112152"/>
              <a:ext cx="379447" cy="3794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glow rad="38100">
                <a:schemeClr val="tx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A4344CE-366F-6D46-AD3F-FE8222A11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1974" y="2247221"/>
              <a:ext cx="238382" cy="238382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99000">
                  <a:schemeClr val="accent1"/>
                </a:gs>
              </a:gsLst>
              <a:lin ang="5400000" scaled="1"/>
            </a:gradFill>
            <a:ln w="63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1E880E8-7CE0-414F-9EDD-19043EE9CC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6677" y="2112152"/>
              <a:ext cx="379447" cy="3794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glow rad="38100">
                <a:schemeClr val="tx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0A18153-293A-3E48-BFDA-674FD3B9BFA8}"/>
                </a:ext>
              </a:extLst>
            </p:cNvPr>
            <p:cNvSpPr/>
            <p:nvPr/>
          </p:nvSpPr>
          <p:spPr>
            <a:xfrm>
              <a:off x="2565829" y="2779574"/>
              <a:ext cx="4233154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Infrastructure-as-a-Service (IaaS)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E5B57E-EC51-7E4F-90EB-DB063C2512B9}"/>
              </a:ext>
            </a:extLst>
          </p:cNvPr>
          <p:cNvGrpSpPr/>
          <p:nvPr/>
        </p:nvGrpSpPr>
        <p:grpSpPr>
          <a:xfrm>
            <a:off x="2805533" y="1511272"/>
            <a:ext cx="4037321" cy="1254528"/>
            <a:chOff x="2499754" y="3135543"/>
            <a:chExt cx="4299228" cy="1335911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F0D492FA-89A2-714B-A885-2629EEE0726C}"/>
                </a:ext>
              </a:extLst>
            </p:cNvPr>
            <p:cNvSpPr/>
            <p:nvPr/>
          </p:nvSpPr>
          <p:spPr>
            <a:xfrm>
              <a:off x="2630842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1E90B7-B560-074F-B7E7-AA0D7A40ED1C}"/>
                </a:ext>
              </a:extLst>
            </p:cNvPr>
            <p:cNvSpPr/>
            <p:nvPr/>
          </p:nvSpPr>
          <p:spPr>
            <a:xfrm>
              <a:off x="4049023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02F6FFA7-B882-B84A-B175-AADD1320DA35}"/>
                </a:ext>
              </a:extLst>
            </p:cNvPr>
            <p:cNvSpPr/>
            <p:nvPr/>
          </p:nvSpPr>
          <p:spPr>
            <a:xfrm>
              <a:off x="5451968" y="3409742"/>
              <a:ext cx="1287214" cy="722061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8D881A1-D2B9-7543-A6A7-DB0D952F9BE8}"/>
                </a:ext>
              </a:extLst>
            </p:cNvPr>
            <p:cNvSpPr/>
            <p:nvPr/>
          </p:nvSpPr>
          <p:spPr>
            <a:xfrm>
              <a:off x="2499754" y="3901733"/>
              <a:ext cx="154939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OBJECT STORAGE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C3A1C98-F04B-2849-A597-40A8BF445BD0}"/>
                </a:ext>
              </a:extLst>
            </p:cNvPr>
            <p:cNvSpPr/>
            <p:nvPr/>
          </p:nvSpPr>
          <p:spPr>
            <a:xfrm>
              <a:off x="4191131" y="3901733"/>
              <a:ext cx="103362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CACHING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5157E90-9DD6-7146-AE7A-6DA4AA7BE143}"/>
                </a:ext>
              </a:extLst>
            </p:cNvPr>
            <p:cNvSpPr/>
            <p:nvPr/>
          </p:nvSpPr>
          <p:spPr>
            <a:xfrm>
              <a:off x="5578764" y="3916359"/>
              <a:ext cx="103362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DATABASE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45FCF44-D8F1-1746-9EA6-166FECD2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37670" y="3500973"/>
              <a:ext cx="314005" cy="40287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061780B-C8EF-5B42-A9F5-557B88F58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2876" y="3587924"/>
              <a:ext cx="494435" cy="267819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92D92B0-EB2C-8F48-937A-33BF54A30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257" y="3518244"/>
              <a:ext cx="296385" cy="387116"/>
            </a:xfrm>
            <a:prstGeom prst="rect">
              <a:avLst/>
            </a:prstGeom>
          </p:spPr>
        </p:pic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0600DF94-2B90-9B4A-A9F5-7FF3432704EA}"/>
                </a:ext>
              </a:extLst>
            </p:cNvPr>
            <p:cNvSpPr/>
            <p:nvPr/>
          </p:nvSpPr>
          <p:spPr>
            <a:xfrm>
              <a:off x="2635109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880127AE-7CA3-D64B-BEAA-91030234E926}"/>
                </a:ext>
              </a:extLst>
            </p:cNvPr>
            <p:cNvSpPr/>
            <p:nvPr/>
          </p:nvSpPr>
          <p:spPr>
            <a:xfrm>
              <a:off x="2972895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081CC26F-07DC-0949-BDD4-AEB113CC57EB}"/>
                </a:ext>
              </a:extLst>
            </p:cNvPr>
            <p:cNvSpPr/>
            <p:nvPr/>
          </p:nvSpPr>
          <p:spPr>
            <a:xfrm>
              <a:off x="3310681" y="42103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4E26AB28-4409-0A41-B355-421FD88D708C}"/>
                </a:ext>
              </a:extLst>
            </p:cNvPr>
            <p:cNvSpPr/>
            <p:nvPr/>
          </p:nvSpPr>
          <p:spPr>
            <a:xfrm>
              <a:off x="3648467" y="4217044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FD30A80D-4EA8-9445-909C-FCEEB5A722B7}"/>
                </a:ext>
              </a:extLst>
            </p:cNvPr>
            <p:cNvSpPr/>
            <p:nvPr/>
          </p:nvSpPr>
          <p:spPr>
            <a:xfrm>
              <a:off x="4048912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C3DAB298-030F-664F-A82B-2E55F45BB5EA}"/>
                </a:ext>
              </a:extLst>
            </p:cNvPr>
            <p:cNvSpPr/>
            <p:nvPr/>
          </p:nvSpPr>
          <p:spPr>
            <a:xfrm>
              <a:off x="4389143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40AB3AB-A3A0-3949-8E53-6BA0399B2C0F}"/>
                </a:ext>
              </a:extLst>
            </p:cNvPr>
            <p:cNvSpPr/>
            <p:nvPr/>
          </p:nvSpPr>
          <p:spPr>
            <a:xfrm>
              <a:off x="4729374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BC94A64D-2333-C643-9777-C2D4336B13D8}"/>
                </a:ext>
              </a:extLst>
            </p:cNvPr>
            <p:cNvSpPr/>
            <p:nvPr/>
          </p:nvSpPr>
          <p:spPr>
            <a:xfrm>
              <a:off x="5069605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5EF24B1E-468E-7742-B9D7-427F2B8A78A3}"/>
                </a:ext>
              </a:extLst>
            </p:cNvPr>
            <p:cNvSpPr/>
            <p:nvPr/>
          </p:nvSpPr>
          <p:spPr>
            <a:xfrm>
              <a:off x="5448179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F458AD02-83E0-3948-87D6-B5DA4AFD79C2}"/>
                </a:ext>
              </a:extLst>
            </p:cNvPr>
            <p:cNvSpPr/>
            <p:nvPr/>
          </p:nvSpPr>
          <p:spPr>
            <a:xfrm>
              <a:off x="5788410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CF6B8CA7-C043-0747-8EF1-2CE02BD7B254}"/>
                </a:ext>
              </a:extLst>
            </p:cNvPr>
            <p:cNvSpPr/>
            <p:nvPr/>
          </p:nvSpPr>
          <p:spPr>
            <a:xfrm>
              <a:off x="6128641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2DE5581A-16BA-B747-98CD-70A1221734DB}"/>
                </a:ext>
              </a:extLst>
            </p:cNvPr>
            <p:cNvSpPr/>
            <p:nvPr/>
          </p:nvSpPr>
          <p:spPr>
            <a:xfrm>
              <a:off x="6468872" y="4212338"/>
              <a:ext cx="265347" cy="180104"/>
            </a:xfrm>
            <a:prstGeom prst="roundRect">
              <a:avLst>
                <a:gd name="adj" fmla="val 5436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CA57F60-C1B8-5146-A26C-76DFAC00BF34}"/>
                </a:ext>
              </a:extLst>
            </p:cNvPr>
            <p:cNvSpPr/>
            <p:nvPr/>
          </p:nvSpPr>
          <p:spPr>
            <a:xfrm>
              <a:off x="2565829" y="3135543"/>
              <a:ext cx="423315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6"/>
                  </a:solidFill>
                  <a:latin typeface="Arial" panose="020B0604020202020204" pitchFamily="34" charset="0"/>
                  <a:ea typeface="Lato Semibold" panose="020F0502020204030203" pitchFamily="34" charset="0"/>
                  <a:cs typeface="Arial" panose="020B0604020202020204" pitchFamily="34" charset="0"/>
                </a:rPr>
                <a:t>Platform-as-a-Service (PaaS)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F26DE11B-BA1B-C94E-AC57-58FF75182FA5}"/>
                </a:ext>
              </a:extLst>
            </p:cNvPr>
            <p:cNvSpPr/>
            <p:nvPr/>
          </p:nvSpPr>
          <p:spPr>
            <a:xfrm>
              <a:off x="2565828" y="3156375"/>
              <a:ext cx="4233153" cy="1315079"/>
            </a:xfrm>
            <a:prstGeom prst="roundRect">
              <a:avLst>
                <a:gd name="adj" fmla="val 5436"/>
              </a:avLst>
            </a:prstGeom>
            <a:noFill/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80890FA-B49B-824E-AD01-9313A200277B}"/>
              </a:ext>
            </a:extLst>
          </p:cNvPr>
          <p:cNvCxnSpPr>
            <a:cxnSpLocks/>
          </p:cNvCxnSpPr>
          <p:nvPr/>
        </p:nvCxnSpPr>
        <p:spPr>
          <a:xfrm>
            <a:off x="3759467" y="2754371"/>
            <a:ext cx="0" cy="31014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3170EC6-E37C-F240-9EEC-CB08D85D6A60}"/>
              </a:ext>
            </a:extLst>
          </p:cNvPr>
          <p:cNvCxnSpPr>
            <a:cxnSpLocks/>
          </p:cNvCxnSpPr>
          <p:nvPr/>
        </p:nvCxnSpPr>
        <p:spPr>
          <a:xfrm>
            <a:off x="5954491" y="2754371"/>
            <a:ext cx="0" cy="31014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D95B222-8A44-4829-B607-581BA044F50D}"/>
              </a:ext>
            </a:extLst>
          </p:cNvPr>
          <p:cNvGrpSpPr/>
          <p:nvPr/>
        </p:nvGrpSpPr>
        <p:grpSpPr>
          <a:xfrm>
            <a:off x="719758" y="2438069"/>
            <a:ext cx="510994" cy="510994"/>
            <a:chOff x="606882" y="2266874"/>
            <a:chExt cx="510994" cy="51099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8C5F86B-2A3B-4D7D-BDC0-F92645DAB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82" y="2266874"/>
              <a:ext cx="510994" cy="510994"/>
            </a:xfrm>
            <a:prstGeom prst="ellipse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0FAEAA0-8422-4087-835E-FE64B3BC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2049" y="2347192"/>
              <a:ext cx="360661" cy="350359"/>
            </a:xfrm>
            <a:prstGeom prst="rect">
              <a:avLst/>
            </a:prstGeom>
          </p:spPr>
        </p:pic>
      </p:grpSp>
      <p:sp>
        <p:nvSpPr>
          <p:cNvPr id="155" name="Rounded Rectangle 68">
            <a:extLst>
              <a:ext uri="{FF2B5EF4-FFF2-40B4-BE49-F238E27FC236}">
                <a16:creationId xmlns:a16="http://schemas.microsoft.com/office/drawing/2014/main" id="{5F42804B-E914-764D-A0BA-FEFEB9915A2D}"/>
              </a:ext>
            </a:extLst>
          </p:cNvPr>
          <p:cNvSpPr/>
          <p:nvPr/>
        </p:nvSpPr>
        <p:spPr>
          <a:xfrm rot="10800000">
            <a:off x="2573258" y="3044885"/>
            <a:ext cx="4577520" cy="1450534"/>
          </a:xfrm>
          <a:custGeom>
            <a:avLst/>
            <a:gdLst>
              <a:gd name="connsiteX0" fmla="*/ 0 w 4867633"/>
              <a:gd name="connsiteY0" fmla="*/ 92780 h 1706777"/>
              <a:gd name="connsiteX1" fmla="*/ 92780 w 4867633"/>
              <a:gd name="connsiteY1" fmla="*/ 0 h 1706777"/>
              <a:gd name="connsiteX2" fmla="*/ 4774853 w 4867633"/>
              <a:gd name="connsiteY2" fmla="*/ 0 h 1706777"/>
              <a:gd name="connsiteX3" fmla="*/ 4867633 w 4867633"/>
              <a:gd name="connsiteY3" fmla="*/ 92780 h 1706777"/>
              <a:gd name="connsiteX4" fmla="*/ 4867633 w 4867633"/>
              <a:gd name="connsiteY4" fmla="*/ 1613997 h 1706777"/>
              <a:gd name="connsiteX5" fmla="*/ 4774853 w 4867633"/>
              <a:gd name="connsiteY5" fmla="*/ 1706777 h 1706777"/>
              <a:gd name="connsiteX6" fmla="*/ 92780 w 4867633"/>
              <a:gd name="connsiteY6" fmla="*/ 1706777 h 1706777"/>
              <a:gd name="connsiteX7" fmla="*/ 0 w 4867633"/>
              <a:gd name="connsiteY7" fmla="*/ 1613997 h 1706777"/>
              <a:gd name="connsiteX8" fmla="*/ 0 w 4867633"/>
              <a:gd name="connsiteY8" fmla="*/ 92780 h 1706777"/>
              <a:gd name="connsiteX0" fmla="*/ 0 w 4867633"/>
              <a:gd name="connsiteY0" fmla="*/ 92780 h 1763456"/>
              <a:gd name="connsiteX1" fmla="*/ 92780 w 4867633"/>
              <a:gd name="connsiteY1" fmla="*/ 0 h 1763456"/>
              <a:gd name="connsiteX2" fmla="*/ 4774853 w 4867633"/>
              <a:gd name="connsiteY2" fmla="*/ 0 h 1763456"/>
              <a:gd name="connsiteX3" fmla="*/ 4867633 w 4867633"/>
              <a:gd name="connsiteY3" fmla="*/ 92780 h 1763456"/>
              <a:gd name="connsiteX4" fmla="*/ 4867633 w 4867633"/>
              <a:gd name="connsiteY4" fmla="*/ 1613997 h 1763456"/>
              <a:gd name="connsiteX5" fmla="*/ 92780 w 4867633"/>
              <a:gd name="connsiteY5" fmla="*/ 1706777 h 1763456"/>
              <a:gd name="connsiteX6" fmla="*/ 0 w 4867633"/>
              <a:gd name="connsiteY6" fmla="*/ 1613997 h 1763456"/>
              <a:gd name="connsiteX7" fmla="*/ 0 w 4867633"/>
              <a:gd name="connsiteY7" fmla="*/ 92780 h 1763456"/>
              <a:gd name="connsiteX0" fmla="*/ 0 w 4867633"/>
              <a:gd name="connsiteY0" fmla="*/ 92780 h 1804149"/>
              <a:gd name="connsiteX1" fmla="*/ 92780 w 4867633"/>
              <a:gd name="connsiteY1" fmla="*/ 0 h 1804149"/>
              <a:gd name="connsiteX2" fmla="*/ 4774853 w 4867633"/>
              <a:gd name="connsiteY2" fmla="*/ 0 h 1804149"/>
              <a:gd name="connsiteX3" fmla="*/ 4867633 w 4867633"/>
              <a:gd name="connsiteY3" fmla="*/ 92780 h 1804149"/>
              <a:gd name="connsiteX4" fmla="*/ 4867633 w 4867633"/>
              <a:gd name="connsiteY4" fmla="*/ 1613997 h 1804149"/>
              <a:gd name="connsiteX5" fmla="*/ 0 w 4867633"/>
              <a:gd name="connsiteY5" fmla="*/ 1613997 h 1804149"/>
              <a:gd name="connsiteX6" fmla="*/ 0 w 4867633"/>
              <a:gd name="connsiteY6" fmla="*/ 92780 h 1804149"/>
              <a:gd name="connsiteX0" fmla="*/ 0 w 4959073"/>
              <a:gd name="connsiteY0" fmla="*/ 1613997 h 1705437"/>
              <a:gd name="connsiteX1" fmla="*/ 0 w 4959073"/>
              <a:gd name="connsiteY1" fmla="*/ 92780 h 1705437"/>
              <a:gd name="connsiteX2" fmla="*/ 92780 w 4959073"/>
              <a:gd name="connsiteY2" fmla="*/ 0 h 1705437"/>
              <a:gd name="connsiteX3" fmla="*/ 4774853 w 4959073"/>
              <a:gd name="connsiteY3" fmla="*/ 0 h 1705437"/>
              <a:gd name="connsiteX4" fmla="*/ 4867633 w 4959073"/>
              <a:gd name="connsiteY4" fmla="*/ 92780 h 1705437"/>
              <a:gd name="connsiteX5" fmla="*/ 4959073 w 4959073"/>
              <a:gd name="connsiteY5" fmla="*/ 1705437 h 1705437"/>
              <a:gd name="connsiteX0" fmla="*/ 0 w 4867633"/>
              <a:gd name="connsiteY0" fmla="*/ 1613997 h 1655560"/>
              <a:gd name="connsiteX1" fmla="*/ 0 w 4867633"/>
              <a:gd name="connsiteY1" fmla="*/ 92780 h 1655560"/>
              <a:gd name="connsiteX2" fmla="*/ 92780 w 4867633"/>
              <a:gd name="connsiteY2" fmla="*/ 0 h 1655560"/>
              <a:gd name="connsiteX3" fmla="*/ 4774853 w 4867633"/>
              <a:gd name="connsiteY3" fmla="*/ 0 h 1655560"/>
              <a:gd name="connsiteX4" fmla="*/ 4867633 w 4867633"/>
              <a:gd name="connsiteY4" fmla="*/ 92780 h 1655560"/>
              <a:gd name="connsiteX5" fmla="*/ 4851007 w 4867633"/>
              <a:gd name="connsiteY5" fmla="*/ 1655560 h 1655560"/>
              <a:gd name="connsiteX0" fmla="*/ 0 w 4867633"/>
              <a:gd name="connsiteY0" fmla="*/ 1613997 h 1663872"/>
              <a:gd name="connsiteX1" fmla="*/ 0 w 4867633"/>
              <a:gd name="connsiteY1" fmla="*/ 92780 h 1663872"/>
              <a:gd name="connsiteX2" fmla="*/ 92780 w 4867633"/>
              <a:gd name="connsiteY2" fmla="*/ 0 h 1663872"/>
              <a:gd name="connsiteX3" fmla="*/ 4774853 w 4867633"/>
              <a:gd name="connsiteY3" fmla="*/ 0 h 1663872"/>
              <a:gd name="connsiteX4" fmla="*/ 4867633 w 4867633"/>
              <a:gd name="connsiteY4" fmla="*/ 92780 h 1663872"/>
              <a:gd name="connsiteX5" fmla="*/ 4867632 w 4867633"/>
              <a:gd name="connsiteY5" fmla="*/ 1663872 h 1663872"/>
              <a:gd name="connsiteX0" fmla="*/ 0 w 4867633"/>
              <a:gd name="connsiteY0" fmla="*/ 1664719 h 1664719"/>
              <a:gd name="connsiteX1" fmla="*/ 0 w 4867633"/>
              <a:gd name="connsiteY1" fmla="*/ 92780 h 1664719"/>
              <a:gd name="connsiteX2" fmla="*/ 92780 w 4867633"/>
              <a:gd name="connsiteY2" fmla="*/ 0 h 1664719"/>
              <a:gd name="connsiteX3" fmla="*/ 4774853 w 4867633"/>
              <a:gd name="connsiteY3" fmla="*/ 0 h 1664719"/>
              <a:gd name="connsiteX4" fmla="*/ 4867633 w 4867633"/>
              <a:gd name="connsiteY4" fmla="*/ 92780 h 1664719"/>
              <a:gd name="connsiteX5" fmla="*/ 4867632 w 4867633"/>
              <a:gd name="connsiteY5" fmla="*/ 1663872 h 166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7633" h="1664719">
                <a:moveTo>
                  <a:pt x="0" y="1664719"/>
                </a:moveTo>
                <a:lnTo>
                  <a:pt x="0" y="92780"/>
                </a:lnTo>
                <a:cubicBezTo>
                  <a:pt x="0" y="41539"/>
                  <a:pt x="41539" y="0"/>
                  <a:pt x="92780" y="0"/>
                </a:cubicBezTo>
                <a:lnTo>
                  <a:pt x="4774853" y="0"/>
                </a:lnTo>
                <a:cubicBezTo>
                  <a:pt x="4826094" y="0"/>
                  <a:pt x="4867633" y="41539"/>
                  <a:pt x="4867633" y="92780"/>
                </a:cubicBezTo>
                <a:cubicBezTo>
                  <a:pt x="4867633" y="599852"/>
                  <a:pt x="4867632" y="1663872"/>
                  <a:pt x="4867632" y="1663872"/>
                </a:cubicBezTo>
              </a:path>
            </a:pathLst>
          </a:custGeom>
          <a:solidFill>
            <a:schemeClr val="accent6">
              <a:alpha val="10000"/>
            </a:schemeClr>
          </a:solidFill>
          <a:ln w="25400" cmpd="sng">
            <a:solidFill>
              <a:schemeClr val="accent6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3" name="Elbow Connector 81">
            <a:extLst>
              <a:ext uri="{FF2B5EF4-FFF2-40B4-BE49-F238E27FC236}">
                <a16:creationId xmlns:a16="http://schemas.microsoft.com/office/drawing/2014/main" id="{B08D7822-1B1F-484B-943F-E42BA11D453D}"/>
              </a:ext>
            </a:extLst>
          </p:cNvPr>
          <p:cNvCxnSpPr>
            <a:cxnSpLocks/>
            <a:endCxn id="81" idx="6"/>
          </p:cNvCxnSpPr>
          <p:nvPr/>
        </p:nvCxnSpPr>
        <p:spPr>
          <a:xfrm rot="10800000">
            <a:off x="1230753" y="2693566"/>
            <a:ext cx="1662923" cy="784256"/>
          </a:xfrm>
          <a:prstGeom prst="bentConnector3">
            <a:avLst>
              <a:gd name="adj1" fmla="val 50000"/>
            </a:avLst>
          </a:prstGeom>
          <a:ln w="38100">
            <a:solidFill>
              <a:srgbClr val="B5D453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88E69B-A2BC-C541-8ECA-5BF57263F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3CA60-2B53-4F4B-9B5D-BDFFCE129C5C}" type="slidenum">
              <a:rPr lang="en-US" altLang="en-US" smtClean="0"/>
              <a:pPr/>
              <a:t>23</a:t>
            </a:fld>
            <a:r>
              <a:rPr lang="en-US" altLang="en-US"/>
              <a:t>  |  © 2018, Palo Alto Networks. All Rights Reserved. </a:t>
            </a:r>
            <a:endParaRPr lang="en-US" altLang="en-US" dirty="0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2E726825-7340-AE46-B80E-0678600DDB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6949" y="1841553"/>
            <a:ext cx="378569" cy="3785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6A8861-B4ED-4040-B578-06910DF17C00}"/>
              </a:ext>
            </a:extLst>
          </p:cNvPr>
          <p:cNvGrpSpPr>
            <a:grpSpLocks noChangeAspect="1"/>
          </p:cNvGrpSpPr>
          <p:nvPr/>
        </p:nvGrpSpPr>
        <p:grpSpPr>
          <a:xfrm>
            <a:off x="292632" y="210527"/>
            <a:ext cx="5247330" cy="640080"/>
            <a:chOff x="342901" y="657782"/>
            <a:chExt cx="6368700" cy="776867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4A773765-A11C-0E41-8963-A7F10D649DDA}"/>
                </a:ext>
              </a:extLst>
            </p:cNvPr>
            <p:cNvSpPr/>
            <p:nvPr/>
          </p:nvSpPr>
          <p:spPr>
            <a:xfrm>
              <a:off x="342901" y="657782"/>
              <a:ext cx="6138935" cy="776867"/>
            </a:xfrm>
            <a:prstGeom prst="roundRect">
              <a:avLst>
                <a:gd name="adj" fmla="val 0"/>
              </a:avLst>
            </a:prstGeom>
            <a:solidFill>
              <a:srgbClr val="0E95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74C8D42-A60B-FF49-99EE-76B66BBA0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61" y="771207"/>
              <a:ext cx="843843" cy="584028"/>
            </a:xfrm>
            <a:prstGeom prst="rect">
              <a:avLst/>
            </a:prstGeom>
            <a:effectLst/>
          </p:spPr>
        </p:pic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FE5108FD-8CB1-8744-9EEE-E4CBDDA8733B}"/>
                </a:ext>
              </a:extLst>
            </p:cNvPr>
            <p:cNvSpPr/>
            <p:nvPr/>
          </p:nvSpPr>
          <p:spPr>
            <a:xfrm>
              <a:off x="2164500" y="811379"/>
              <a:ext cx="1379387" cy="491211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DE9324C-70E9-D94C-9D2A-348DE64FF97E}"/>
                </a:ext>
              </a:extLst>
            </p:cNvPr>
            <p:cNvSpPr/>
            <p:nvPr/>
          </p:nvSpPr>
          <p:spPr>
            <a:xfrm>
              <a:off x="2607951" y="822292"/>
              <a:ext cx="97902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587825"/>
              <a: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URL Filtering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E71DCE2-7540-934A-A85E-E7CE34876929}"/>
                </a:ext>
              </a:extLst>
            </p:cNvPr>
            <p:cNvSpPr/>
            <p:nvPr/>
          </p:nvSpPr>
          <p:spPr>
            <a:xfrm>
              <a:off x="1189477" y="700025"/>
              <a:ext cx="10614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87825"/>
              <a:r>
                <a:rPr lang="en-US" sz="9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CLOUD-DELIVERED SECURITY SERVICES</a:t>
              </a:r>
            </a:p>
          </p:txBody>
        </p:sp>
        <p:sp>
          <p:nvSpPr>
            <p:cNvPr id="157" name="Rounded Rectangle 69">
              <a:extLst>
                <a:ext uri="{FF2B5EF4-FFF2-40B4-BE49-F238E27FC236}">
                  <a16:creationId xmlns:a16="http://schemas.microsoft.com/office/drawing/2014/main" id="{02A4D185-F76B-C646-BF65-5F0101CF9E97}"/>
                </a:ext>
              </a:extLst>
            </p:cNvPr>
            <p:cNvSpPr/>
            <p:nvPr/>
          </p:nvSpPr>
          <p:spPr>
            <a:xfrm>
              <a:off x="3599209" y="811379"/>
              <a:ext cx="1379387" cy="491211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317E146-40A1-2C4D-B4C8-BC0D66D3CCAF}"/>
                </a:ext>
              </a:extLst>
            </p:cNvPr>
            <p:cNvSpPr/>
            <p:nvPr/>
          </p:nvSpPr>
          <p:spPr>
            <a:xfrm>
              <a:off x="4072927" y="822292"/>
              <a:ext cx="85953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7825"/>
              <a: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Threat </a:t>
              </a:r>
              <a:b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Prevention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A5F3E501-E25D-AD4A-B1FC-94B565CFC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926" y="858378"/>
              <a:ext cx="400126" cy="400126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77D91247-78A7-8B49-8960-DABC0A7A8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2522" y="861168"/>
              <a:ext cx="396649" cy="396649"/>
            </a:xfrm>
            <a:prstGeom prst="rect">
              <a:avLst/>
            </a:prstGeom>
          </p:spPr>
        </p:pic>
        <p:sp>
          <p:nvSpPr>
            <p:cNvPr id="161" name="Rounded Rectangle 69">
              <a:extLst>
                <a:ext uri="{FF2B5EF4-FFF2-40B4-BE49-F238E27FC236}">
                  <a16:creationId xmlns:a16="http://schemas.microsoft.com/office/drawing/2014/main" id="{EE6790E3-FCEB-7F40-9BE1-C5C8B07D0FFB}"/>
                </a:ext>
              </a:extLst>
            </p:cNvPr>
            <p:cNvSpPr/>
            <p:nvPr/>
          </p:nvSpPr>
          <p:spPr>
            <a:xfrm>
              <a:off x="5029332" y="811379"/>
              <a:ext cx="1379387" cy="491211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B237FA6-14F5-BC4E-B71C-B6F86BEC4C2F}"/>
                </a:ext>
              </a:extLst>
            </p:cNvPr>
            <p:cNvSpPr/>
            <p:nvPr/>
          </p:nvSpPr>
          <p:spPr>
            <a:xfrm>
              <a:off x="5458950" y="828044"/>
              <a:ext cx="12526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587825"/>
              <a: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Malware </a:t>
              </a:r>
            </a:p>
            <a:p>
              <a:pPr defTabSz="587825"/>
              <a: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Analysis</a:t>
              </a:r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6B89CD86-AF7E-4E49-8C85-52A98EACB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1313" y="859697"/>
              <a:ext cx="398190" cy="396496"/>
            </a:xfrm>
            <a:prstGeom prst="rect">
              <a:avLst/>
            </a:prstGeom>
          </p:spPr>
        </p:pic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489484F-0852-5C46-928C-65B44C7FC8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64" y="3189761"/>
            <a:ext cx="555913" cy="5559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4872DD65-89BC-7E42-82D9-A388B1A2E965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00" y="3598752"/>
            <a:ext cx="274320" cy="2743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0733CE84-8B99-2A45-924A-84CEF3B83B98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44" y="3598939"/>
            <a:ext cx="274320" cy="27432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2D15284-6B0E-7449-AAC8-9F01C2B10A50}"/>
              </a:ext>
            </a:extLst>
          </p:cNvPr>
          <p:cNvGrpSpPr>
            <a:grpSpLocks noChangeAspect="1"/>
          </p:cNvGrpSpPr>
          <p:nvPr/>
        </p:nvGrpSpPr>
        <p:grpSpPr>
          <a:xfrm>
            <a:off x="6840734" y="-42156"/>
            <a:ext cx="2295531" cy="1371600"/>
            <a:chOff x="7136446" y="75305"/>
            <a:chExt cx="2754636" cy="1645920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E541D7B4-5A19-B54D-9089-63FDC8518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0" t="25622" r="14885" b="30934"/>
            <a:stretch/>
          </p:blipFill>
          <p:spPr>
            <a:xfrm>
              <a:off x="7136446" y="75305"/>
              <a:ext cx="2754636" cy="1645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5AF68EEC-E56E-CC40-8682-B950C0ED7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7307" y="337348"/>
              <a:ext cx="766552" cy="300608"/>
            </a:xfrm>
            <a:prstGeom prst="rect">
              <a:avLst/>
            </a:prstGeom>
          </p:spPr>
        </p:pic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C46027A-4F6B-194E-94E1-6381031CBE2F}"/>
                </a:ext>
              </a:extLst>
            </p:cNvPr>
            <p:cNvGrpSpPr/>
            <p:nvPr/>
          </p:nvGrpSpPr>
          <p:grpSpPr>
            <a:xfrm>
              <a:off x="8444010" y="713999"/>
              <a:ext cx="1421114" cy="347096"/>
              <a:chOff x="8602367" y="3991584"/>
              <a:chExt cx="1421114" cy="347096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FE046155-323F-1940-9D98-41DF66F69553}"/>
                  </a:ext>
                </a:extLst>
              </p:cNvPr>
              <p:cNvSpPr txBox="1"/>
              <p:nvPr/>
            </p:nvSpPr>
            <p:spPr>
              <a:xfrm>
                <a:off x="8871587" y="4027241"/>
                <a:ext cx="1151894" cy="24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defRPr>
                </a:lvl1pPr>
              </a:lstStyle>
              <a:p>
                <a:pPr defTabSz="587825"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3rd party feeds</a:t>
                </a:r>
              </a:p>
            </p:txBody>
          </p:sp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F7B9AFD4-EB88-254F-A13E-76FD8065E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02367" y="3991584"/>
                <a:ext cx="347096" cy="347096"/>
              </a:xfrm>
              <a:prstGeom prst="rect">
                <a:avLst/>
              </a:prstGeom>
            </p:spPr>
          </p:pic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1266B2B-6F11-9143-B363-C0EE7146B73B}"/>
                </a:ext>
              </a:extLst>
            </p:cNvPr>
            <p:cNvGrpSpPr/>
            <p:nvPr/>
          </p:nvGrpSpPr>
          <p:grpSpPr>
            <a:xfrm>
              <a:off x="8352012" y="973105"/>
              <a:ext cx="1432851" cy="659004"/>
              <a:chOff x="6601763" y="-1729001"/>
              <a:chExt cx="1432851" cy="659004"/>
            </a:xfrm>
          </p:grpSpPr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609CD10D-B0C8-494B-8E00-D6D70A8A7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1763" y="-1729001"/>
                <a:ext cx="659004" cy="659004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D4E116-162C-3B45-9987-89A0DA767C60}"/>
                  </a:ext>
                </a:extLst>
              </p:cNvPr>
              <p:cNvSpPr txBox="1"/>
              <p:nvPr/>
            </p:nvSpPr>
            <p:spPr>
              <a:xfrm>
                <a:off x="7144000" y="-1503174"/>
                <a:ext cx="890614" cy="376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defRPr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defRPr>
                </a:lvl1pPr>
              </a:lstStyle>
              <a:p>
                <a:pPr defTabSz="587825"/>
                <a:r>
                  <a:rPr lang="en-US" dirty="0">
                    <a:solidFill>
                      <a:schemeClr val="tx1"/>
                    </a:solidFill>
                  </a:rPr>
                  <a:t>Customer</a:t>
                </a:r>
              </a:p>
              <a:p>
                <a:pPr defTabSz="587825"/>
                <a:r>
                  <a:rPr lang="en-US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A0E26C3-7076-C04E-899C-679FB3F9BDB8}"/>
                </a:ext>
              </a:extLst>
            </p:cNvPr>
            <p:cNvSpPr txBox="1"/>
            <p:nvPr/>
          </p:nvSpPr>
          <p:spPr>
            <a:xfrm>
              <a:off x="7651552" y="682779"/>
              <a:ext cx="726948" cy="376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7825">
                <a:lnSpc>
                  <a:spcPct val="90000"/>
                </a:lnSpc>
              </a:pPr>
              <a:r>
                <a:rPr lang="en-US" sz="800" dirty="0">
                  <a:latin typeface="Arial" pitchFamily="34" charset="0"/>
                  <a:cs typeface="Arial" pitchFamily="34" charset="0"/>
                </a:rPr>
                <a:t>Security</a:t>
              </a:r>
            </a:p>
            <a:p>
              <a:pPr defTabSz="587825">
                <a:lnSpc>
                  <a:spcPct val="90000"/>
                </a:lnSpc>
              </a:pPr>
              <a:r>
                <a:rPr lang="en-US" sz="800" dirty="0">
                  <a:latin typeface="Arial" pitchFamily="34" charset="0"/>
                  <a:cs typeface="Arial" pitchFamily="34" charset="0"/>
                </a:rPr>
                <a:t>Center</a:t>
              </a:r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8888323E-909C-A24D-8B08-67262E38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1643" y="931863"/>
              <a:ext cx="527426" cy="527426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0BC61E4-BD46-914A-9804-39659F6D496F}"/>
                </a:ext>
              </a:extLst>
            </p:cNvPr>
            <p:cNvSpPr txBox="1"/>
            <p:nvPr/>
          </p:nvSpPr>
          <p:spPr>
            <a:xfrm>
              <a:off x="7695034" y="1055122"/>
              <a:ext cx="9929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7825"/>
              <a:r>
                <a:rPr lang="en-US" sz="800" dirty="0">
                  <a:latin typeface="Arial" pitchFamily="34" charset="0"/>
                  <a:cs typeface="Arial" pitchFamily="34" charset="0"/>
                </a:rPr>
                <a:t>MineMeld</a:t>
              </a:r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868069EC-FDA1-7D41-BAE6-B7D90BA53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246141" y="663415"/>
              <a:ext cx="639069" cy="335511"/>
            </a:xfrm>
            <a:prstGeom prst="rect">
              <a:avLst/>
            </a:prstGeom>
          </p:spPr>
        </p:pic>
      </p:grpSp>
      <p:pic>
        <p:nvPicPr>
          <p:cNvPr id="183" name="Picture 182">
            <a:extLst>
              <a:ext uri="{FF2B5EF4-FFF2-40B4-BE49-F238E27FC236}">
                <a16:creationId xmlns:a16="http://schemas.microsoft.com/office/drawing/2014/main" id="{A08CB4A7-FB99-3F48-B6AA-0F1C560C889B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05" y="3434202"/>
            <a:ext cx="591391" cy="5913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4" name="Isosceles Triangle 14">
            <a:extLst>
              <a:ext uri="{FF2B5EF4-FFF2-40B4-BE49-F238E27FC236}">
                <a16:creationId xmlns:a16="http://schemas.microsoft.com/office/drawing/2014/main" id="{44A03EBD-6C23-014E-AF20-E4540F14908C}"/>
              </a:ext>
            </a:extLst>
          </p:cNvPr>
          <p:cNvSpPr/>
          <p:nvPr/>
        </p:nvSpPr>
        <p:spPr>
          <a:xfrm rot="15146168">
            <a:off x="6811878" y="3194311"/>
            <a:ext cx="639612" cy="1216387"/>
          </a:xfrm>
          <a:custGeom>
            <a:avLst/>
            <a:gdLst>
              <a:gd name="connsiteX0" fmla="*/ 0 w 435578"/>
              <a:gd name="connsiteY0" fmla="*/ 1530535 h 1530535"/>
              <a:gd name="connsiteX1" fmla="*/ 344202 w 435578"/>
              <a:gd name="connsiteY1" fmla="*/ 0 h 1530535"/>
              <a:gd name="connsiteX2" fmla="*/ 435578 w 435578"/>
              <a:gd name="connsiteY2" fmla="*/ 1530535 h 1530535"/>
              <a:gd name="connsiteX3" fmla="*/ 0 w 435578"/>
              <a:gd name="connsiteY3" fmla="*/ 1530535 h 1530535"/>
              <a:gd name="connsiteX0" fmla="*/ 0 w 435578"/>
              <a:gd name="connsiteY0" fmla="*/ 1530535 h 1530535"/>
              <a:gd name="connsiteX1" fmla="*/ 331128 w 435578"/>
              <a:gd name="connsiteY1" fmla="*/ 51517 h 1530535"/>
              <a:gd name="connsiteX2" fmla="*/ 344202 w 435578"/>
              <a:gd name="connsiteY2" fmla="*/ 0 h 1530535"/>
              <a:gd name="connsiteX3" fmla="*/ 435578 w 435578"/>
              <a:gd name="connsiteY3" fmla="*/ 1530535 h 1530535"/>
              <a:gd name="connsiteX4" fmla="*/ 0 w 435578"/>
              <a:gd name="connsiteY4" fmla="*/ 1530535 h 1530535"/>
              <a:gd name="connsiteX0" fmla="*/ 0 w 508239"/>
              <a:gd name="connsiteY0" fmla="*/ 1479018 h 1479018"/>
              <a:gd name="connsiteX1" fmla="*/ 331128 w 508239"/>
              <a:gd name="connsiteY1" fmla="*/ 0 h 1479018"/>
              <a:gd name="connsiteX2" fmla="*/ 508239 w 508239"/>
              <a:gd name="connsiteY2" fmla="*/ 11303 h 1479018"/>
              <a:gd name="connsiteX3" fmla="*/ 435578 w 508239"/>
              <a:gd name="connsiteY3" fmla="*/ 1479018 h 1479018"/>
              <a:gd name="connsiteX4" fmla="*/ 0 w 508239"/>
              <a:gd name="connsiteY4" fmla="*/ 1479018 h 1479018"/>
              <a:gd name="connsiteX0" fmla="*/ 0 w 508239"/>
              <a:gd name="connsiteY0" fmla="*/ 1520523 h 1520523"/>
              <a:gd name="connsiteX1" fmla="*/ 359251 w 508239"/>
              <a:gd name="connsiteY1" fmla="*/ 0 h 1520523"/>
              <a:gd name="connsiteX2" fmla="*/ 508239 w 508239"/>
              <a:gd name="connsiteY2" fmla="*/ 52808 h 1520523"/>
              <a:gd name="connsiteX3" fmla="*/ 435578 w 508239"/>
              <a:gd name="connsiteY3" fmla="*/ 1520523 h 1520523"/>
              <a:gd name="connsiteX4" fmla="*/ 0 w 508239"/>
              <a:gd name="connsiteY4" fmla="*/ 1520523 h 1520523"/>
              <a:gd name="connsiteX0" fmla="*/ 0 w 601815"/>
              <a:gd name="connsiteY0" fmla="*/ 1520523 h 1520523"/>
              <a:gd name="connsiteX1" fmla="*/ 359251 w 601815"/>
              <a:gd name="connsiteY1" fmla="*/ 0 h 1520523"/>
              <a:gd name="connsiteX2" fmla="*/ 508239 w 601815"/>
              <a:gd name="connsiteY2" fmla="*/ 52808 h 1520523"/>
              <a:gd name="connsiteX3" fmla="*/ 601815 w 601815"/>
              <a:gd name="connsiteY3" fmla="*/ 1169305 h 1520523"/>
              <a:gd name="connsiteX4" fmla="*/ 0 w 601815"/>
              <a:gd name="connsiteY4" fmla="*/ 1520523 h 1520523"/>
              <a:gd name="connsiteX0" fmla="*/ 0 w 489055"/>
              <a:gd name="connsiteY0" fmla="*/ 1019295 h 1169305"/>
              <a:gd name="connsiteX1" fmla="*/ 246491 w 489055"/>
              <a:gd name="connsiteY1" fmla="*/ 0 h 1169305"/>
              <a:gd name="connsiteX2" fmla="*/ 395479 w 489055"/>
              <a:gd name="connsiteY2" fmla="*/ 52808 h 1169305"/>
              <a:gd name="connsiteX3" fmla="*/ 489055 w 489055"/>
              <a:gd name="connsiteY3" fmla="*/ 1169305 h 1169305"/>
              <a:gd name="connsiteX4" fmla="*/ 0 w 489055"/>
              <a:gd name="connsiteY4" fmla="*/ 1019295 h 1169305"/>
              <a:gd name="connsiteX0" fmla="*/ 0 w 857489"/>
              <a:gd name="connsiteY0" fmla="*/ 1083595 h 1233605"/>
              <a:gd name="connsiteX1" fmla="*/ 246491 w 857489"/>
              <a:gd name="connsiteY1" fmla="*/ 64300 h 1233605"/>
              <a:gd name="connsiteX2" fmla="*/ 857489 w 857489"/>
              <a:gd name="connsiteY2" fmla="*/ 0 h 1233605"/>
              <a:gd name="connsiteX3" fmla="*/ 489055 w 857489"/>
              <a:gd name="connsiteY3" fmla="*/ 1233605 h 1233605"/>
              <a:gd name="connsiteX4" fmla="*/ 0 w 857489"/>
              <a:gd name="connsiteY4" fmla="*/ 1083595 h 1233605"/>
              <a:gd name="connsiteX0" fmla="*/ 0 w 857489"/>
              <a:gd name="connsiteY0" fmla="*/ 1131325 h 1281335"/>
              <a:gd name="connsiteX1" fmla="*/ 700908 w 857489"/>
              <a:gd name="connsiteY1" fmla="*/ 0 h 1281335"/>
              <a:gd name="connsiteX2" fmla="*/ 857489 w 857489"/>
              <a:gd name="connsiteY2" fmla="*/ 47730 h 1281335"/>
              <a:gd name="connsiteX3" fmla="*/ 489055 w 857489"/>
              <a:gd name="connsiteY3" fmla="*/ 1281335 h 1281335"/>
              <a:gd name="connsiteX4" fmla="*/ 0 w 857489"/>
              <a:gd name="connsiteY4" fmla="*/ 1131325 h 1281335"/>
              <a:gd name="connsiteX0" fmla="*/ 0 w 857489"/>
              <a:gd name="connsiteY0" fmla="*/ 1083595 h 1233605"/>
              <a:gd name="connsiteX1" fmla="*/ 487316 w 857489"/>
              <a:gd name="connsiteY1" fmla="*/ 10946 h 1233605"/>
              <a:gd name="connsiteX2" fmla="*/ 857489 w 857489"/>
              <a:gd name="connsiteY2" fmla="*/ 0 h 1233605"/>
              <a:gd name="connsiteX3" fmla="*/ 489055 w 857489"/>
              <a:gd name="connsiteY3" fmla="*/ 1233605 h 1233605"/>
              <a:gd name="connsiteX4" fmla="*/ 0 w 857489"/>
              <a:gd name="connsiteY4" fmla="*/ 1083595 h 1233605"/>
              <a:gd name="connsiteX0" fmla="*/ 0 w 639612"/>
              <a:gd name="connsiteY0" fmla="*/ 1072649 h 1222659"/>
              <a:gd name="connsiteX1" fmla="*/ 487316 w 639612"/>
              <a:gd name="connsiteY1" fmla="*/ 0 h 1222659"/>
              <a:gd name="connsiteX2" fmla="*/ 639612 w 639612"/>
              <a:gd name="connsiteY2" fmla="*/ 51169 h 1222659"/>
              <a:gd name="connsiteX3" fmla="*/ 489055 w 639612"/>
              <a:gd name="connsiteY3" fmla="*/ 1222659 h 1222659"/>
              <a:gd name="connsiteX4" fmla="*/ 0 w 639612"/>
              <a:gd name="connsiteY4" fmla="*/ 1072649 h 1222659"/>
              <a:gd name="connsiteX0" fmla="*/ 0 w 639612"/>
              <a:gd name="connsiteY0" fmla="*/ 1066377 h 1216387"/>
              <a:gd name="connsiteX1" fmla="*/ 486929 w 639612"/>
              <a:gd name="connsiteY1" fmla="*/ 0 h 1216387"/>
              <a:gd name="connsiteX2" fmla="*/ 639612 w 639612"/>
              <a:gd name="connsiteY2" fmla="*/ 44897 h 1216387"/>
              <a:gd name="connsiteX3" fmla="*/ 489055 w 639612"/>
              <a:gd name="connsiteY3" fmla="*/ 1216387 h 1216387"/>
              <a:gd name="connsiteX4" fmla="*/ 0 w 639612"/>
              <a:gd name="connsiteY4" fmla="*/ 1066377 h 121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612" h="1216387">
                <a:moveTo>
                  <a:pt x="0" y="1066377"/>
                </a:moveTo>
                <a:lnTo>
                  <a:pt x="486929" y="0"/>
                </a:lnTo>
                <a:lnTo>
                  <a:pt x="639612" y="44897"/>
                </a:lnTo>
                <a:lnTo>
                  <a:pt x="489055" y="1216387"/>
                </a:lnTo>
                <a:lnTo>
                  <a:pt x="0" y="1066377"/>
                </a:lnTo>
                <a:close/>
              </a:path>
            </a:pathLst>
          </a:custGeom>
          <a:solidFill>
            <a:schemeClr val="bg1">
              <a:lumMod val="65000"/>
              <a:alpha val="2392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1E6BEB-4E66-4F44-9B34-76C1232F2391}"/>
              </a:ext>
            </a:extLst>
          </p:cNvPr>
          <p:cNvGrpSpPr/>
          <p:nvPr/>
        </p:nvGrpSpPr>
        <p:grpSpPr>
          <a:xfrm>
            <a:off x="7407030" y="1994881"/>
            <a:ext cx="1129998" cy="565095"/>
            <a:chOff x="7417510" y="2827524"/>
            <a:chExt cx="1129998" cy="565095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4ECCD11C-F5C5-CC4C-AD76-654DE709DE26}"/>
                </a:ext>
              </a:extLst>
            </p:cNvPr>
            <p:cNvCxnSpPr>
              <a:cxnSpLocks/>
            </p:cNvCxnSpPr>
            <p:nvPr/>
          </p:nvCxnSpPr>
          <p:spPr>
            <a:xfrm>
              <a:off x="7417510" y="3073923"/>
              <a:ext cx="622300" cy="0"/>
            </a:xfrm>
            <a:prstGeom prst="straightConnector1">
              <a:avLst/>
            </a:prstGeom>
            <a:ln w="19050" cap="rnd">
              <a:solidFill>
                <a:schemeClr val="accent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0B4F5AD-21F4-7243-B0DF-46D8F07090FF}"/>
                </a:ext>
              </a:extLst>
            </p:cNvPr>
            <p:cNvCxnSpPr>
              <a:cxnSpLocks/>
            </p:cNvCxnSpPr>
            <p:nvPr/>
          </p:nvCxnSpPr>
          <p:spPr>
            <a:xfrm>
              <a:off x="7417510" y="3094925"/>
              <a:ext cx="622300" cy="0"/>
            </a:xfrm>
            <a:prstGeom prst="straightConnector1">
              <a:avLst/>
            </a:prstGeom>
            <a:ln w="19050" cap="rnd">
              <a:solidFill>
                <a:schemeClr val="accent5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542DDCC-4445-0C41-80E6-DA07DC4013CF}"/>
                </a:ext>
              </a:extLst>
            </p:cNvPr>
            <p:cNvSpPr txBox="1"/>
            <p:nvPr/>
          </p:nvSpPr>
          <p:spPr>
            <a:xfrm>
              <a:off x="7554466" y="3177175"/>
              <a:ext cx="351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87825"/>
              <a:r>
                <a:rPr lang="en-US" sz="8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API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AFE581A-D399-BE49-9344-61FD0CCC3C68}"/>
                </a:ext>
              </a:extLst>
            </p:cNvPr>
            <p:cNvSpPr/>
            <p:nvPr/>
          </p:nvSpPr>
          <p:spPr>
            <a:xfrm>
              <a:off x="7541857" y="3062238"/>
              <a:ext cx="376183" cy="4571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89" name="Graphic 188">
              <a:extLst>
                <a:ext uri="{FF2B5EF4-FFF2-40B4-BE49-F238E27FC236}">
                  <a16:creationId xmlns:a16="http://schemas.microsoft.com/office/drawing/2014/main" id="{0B09AB04-10E5-8543-9EFE-5A3A44A3B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530678" y="2928582"/>
              <a:ext cx="376183" cy="275420"/>
            </a:xfrm>
            <a:prstGeom prst="rect">
              <a:avLst/>
            </a:prstGeom>
          </p:spPr>
        </p:pic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A0F6D42-A455-2540-B383-8C992081D1CF}"/>
                </a:ext>
              </a:extLst>
            </p:cNvPr>
            <p:cNvGrpSpPr/>
            <p:nvPr/>
          </p:nvGrpSpPr>
          <p:grpSpPr>
            <a:xfrm>
              <a:off x="8026620" y="2827524"/>
              <a:ext cx="520888" cy="523875"/>
              <a:chOff x="7336755" y="566698"/>
              <a:chExt cx="520889" cy="523875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09FC8B3A-6A97-2D4A-AD19-BA8D1599EEAB}"/>
                  </a:ext>
                </a:extLst>
              </p:cNvPr>
              <p:cNvGrpSpPr/>
              <p:nvPr/>
            </p:nvGrpSpPr>
            <p:grpSpPr>
              <a:xfrm>
                <a:off x="7336755" y="566698"/>
                <a:ext cx="520889" cy="523875"/>
                <a:chOff x="7739667" y="2736056"/>
                <a:chExt cx="520889" cy="523875"/>
              </a:xfrm>
            </p:grpSpPr>
            <p:sp>
              <p:nvSpPr>
                <p:cNvPr id="194" name="Rounded Rectangle 99">
                  <a:extLst>
                    <a:ext uri="{FF2B5EF4-FFF2-40B4-BE49-F238E27FC236}">
                      <a16:creationId xmlns:a16="http://schemas.microsoft.com/office/drawing/2014/main" id="{24AB11BE-7159-9A48-B297-10EBA3596F13}"/>
                    </a:ext>
                  </a:extLst>
                </p:cNvPr>
                <p:cNvSpPr/>
                <p:nvPr/>
              </p:nvSpPr>
              <p:spPr>
                <a:xfrm>
                  <a:off x="7764536" y="2744242"/>
                  <a:ext cx="491927" cy="50312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dirty="0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95" name="Picture 194">
                  <a:extLst>
                    <a:ext uri="{FF2B5EF4-FFF2-40B4-BE49-F238E27FC236}">
                      <a16:creationId xmlns:a16="http://schemas.microsoft.com/office/drawing/2014/main" id="{759999FB-3F41-C74D-AACF-DF3E880624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4603" t="23157" r="27452" b="28721"/>
                <a:stretch/>
              </p:blipFill>
              <p:spPr>
                <a:xfrm>
                  <a:off x="7739667" y="2736056"/>
                  <a:ext cx="520889" cy="523875"/>
                </a:xfrm>
                <a:prstGeom prst="rect">
                  <a:avLst/>
                </a:prstGeom>
              </p:spPr>
            </p:pic>
          </p:grp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1A8426A9-5CB3-BC4D-87A5-520C9CC85336}"/>
                  </a:ext>
                </a:extLst>
              </p:cNvPr>
              <p:cNvSpPr/>
              <p:nvPr/>
            </p:nvSpPr>
            <p:spPr>
              <a:xfrm>
                <a:off x="7440972" y="707045"/>
                <a:ext cx="326329" cy="237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87825"/>
                <a:endParaRPr lang="en-US" sz="41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531FB60-A5BD-6149-902D-514E2E8578EC}"/>
                  </a:ext>
                </a:extLst>
              </p:cNvPr>
              <p:cNvSpPr txBox="1"/>
              <p:nvPr/>
            </p:nvSpPr>
            <p:spPr>
              <a:xfrm>
                <a:off x="7383900" y="651490"/>
                <a:ext cx="4632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87825"/>
                <a:r>
                  <a:rPr lang="en-US" sz="16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RL</a:t>
                </a:r>
              </a:p>
            </p:txBody>
          </p:sp>
        </p:grpSp>
      </p:grp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1DFB51C-138F-474B-AA84-B235F0244F94}"/>
              </a:ext>
            </a:extLst>
          </p:cNvPr>
          <p:cNvCxnSpPr>
            <a:cxnSpLocks/>
            <a:stCxn id="171" idx="1"/>
          </p:cNvCxnSpPr>
          <p:nvPr/>
        </p:nvCxnSpPr>
        <p:spPr>
          <a:xfrm flipH="1">
            <a:off x="5332213" y="643644"/>
            <a:ext cx="1508521" cy="0"/>
          </a:xfrm>
          <a:prstGeom prst="line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0CEBFF-D86D-B146-9DF6-79E695D09BEA}"/>
              </a:ext>
            </a:extLst>
          </p:cNvPr>
          <p:cNvGrpSpPr/>
          <p:nvPr/>
        </p:nvGrpSpPr>
        <p:grpSpPr>
          <a:xfrm>
            <a:off x="6407874" y="669949"/>
            <a:ext cx="1868710" cy="1324932"/>
            <a:chOff x="6407874" y="669949"/>
            <a:chExt cx="1868710" cy="13249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48C66C-5EC7-DC40-8192-F193F5815D99}"/>
                </a:ext>
              </a:extLst>
            </p:cNvPr>
            <p:cNvCxnSpPr>
              <a:cxnSpLocks/>
              <a:stCxn id="195" idx="0"/>
            </p:cNvCxnSpPr>
            <p:nvPr/>
          </p:nvCxnSpPr>
          <p:spPr>
            <a:xfrm flipV="1">
              <a:off x="8276584" y="1606501"/>
              <a:ext cx="0" cy="388380"/>
            </a:xfrm>
            <a:prstGeom prst="line">
              <a:avLst/>
            </a:prstGeom>
            <a:ln w="349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2E33F28-5EB2-5245-9233-E6A8F87160C5}"/>
                </a:ext>
              </a:extLst>
            </p:cNvPr>
            <p:cNvCxnSpPr>
              <a:cxnSpLocks/>
            </p:cNvCxnSpPr>
            <p:nvPr/>
          </p:nvCxnSpPr>
          <p:spPr>
            <a:xfrm>
              <a:off x="6407874" y="669949"/>
              <a:ext cx="0" cy="942123"/>
            </a:xfrm>
            <a:prstGeom prst="line">
              <a:avLst/>
            </a:prstGeom>
            <a:ln w="349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6052FF-AAB6-2E44-AAF5-D8A6BDDED9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1386" y="1606501"/>
              <a:ext cx="1865198" cy="0"/>
            </a:xfrm>
            <a:prstGeom prst="line">
              <a:avLst/>
            </a:prstGeom>
            <a:ln w="349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058B87-02B5-F849-A169-C684E48B0792}"/>
              </a:ext>
            </a:extLst>
          </p:cNvPr>
          <p:cNvGrpSpPr/>
          <p:nvPr/>
        </p:nvGrpSpPr>
        <p:grpSpPr>
          <a:xfrm>
            <a:off x="6082206" y="654687"/>
            <a:ext cx="1917908" cy="2740180"/>
            <a:chOff x="6082206" y="654687"/>
            <a:chExt cx="1917908" cy="2740180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988A802-A217-AA43-BBD2-55944079D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0114" y="3006487"/>
              <a:ext cx="0" cy="388380"/>
            </a:xfrm>
            <a:prstGeom prst="line">
              <a:avLst/>
            </a:prstGeom>
            <a:ln w="349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CB0BBC2-FBB1-3640-BB1A-06D7AD7A6137}"/>
                </a:ext>
              </a:extLst>
            </p:cNvPr>
            <p:cNvCxnSpPr>
              <a:cxnSpLocks/>
            </p:cNvCxnSpPr>
            <p:nvPr/>
          </p:nvCxnSpPr>
          <p:spPr>
            <a:xfrm>
              <a:off x="6082206" y="654687"/>
              <a:ext cx="14671" cy="2357371"/>
            </a:xfrm>
            <a:prstGeom prst="line">
              <a:avLst/>
            </a:prstGeom>
            <a:ln w="349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78ADBEA-D614-444E-8A5A-2325E6ACD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3301" y="3006487"/>
              <a:ext cx="1865198" cy="0"/>
            </a:xfrm>
            <a:prstGeom prst="line">
              <a:avLst/>
            </a:prstGeom>
            <a:ln w="349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51BC99-9F04-D943-99D3-5060E5AD481C}"/>
              </a:ext>
            </a:extLst>
          </p:cNvPr>
          <p:cNvGrpSpPr/>
          <p:nvPr/>
        </p:nvGrpSpPr>
        <p:grpSpPr>
          <a:xfrm>
            <a:off x="2562187" y="654687"/>
            <a:ext cx="3175115" cy="2517051"/>
            <a:chOff x="2562187" y="654687"/>
            <a:chExt cx="3175115" cy="2517051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D8E86B9-90EA-3340-A4BC-EB24C15E4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3257" y="953895"/>
              <a:ext cx="0" cy="2217843"/>
            </a:xfrm>
            <a:prstGeom prst="line">
              <a:avLst/>
            </a:prstGeom>
            <a:ln w="349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F5BB84E-2C7F-E04B-9ACB-AA049955E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2187" y="953895"/>
              <a:ext cx="3134784" cy="0"/>
            </a:xfrm>
            <a:prstGeom prst="line">
              <a:avLst/>
            </a:prstGeom>
            <a:ln w="349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D33EEBE-561C-FE43-9AF5-DE0AA52218B6}"/>
                </a:ext>
              </a:extLst>
            </p:cNvPr>
            <p:cNvCxnSpPr>
              <a:cxnSpLocks/>
            </p:cNvCxnSpPr>
            <p:nvPr/>
          </p:nvCxnSpPr>
          <p:spPr>
            <a:xfrm>
              <a:off x="5737302" y="654687"/>
              <a:ext cx="0" cy="299208"/>
            </a:xfrm>
            <a:prstGeom prst="line">
              <a:avLst/>
            </a:prstGeom>
            <a:ln w="349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1B82CEC7-242E-AA46-98D4-F22DB3595C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3251" y="-137391"/>
            <a:ext cx="954958" cy="9568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321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0" dur="5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DEPLOYMENT USE-CASES</a:t>
            </a:r>
          </a:p>
          <a:p>
            <a:pPr algn="ctr"/>
            <a:r>
              <a:rPr lang="en-US" sz="2600" dirty="0"/>
              <a:t>&amp; LICENSING</a:t>
            </a:r>
          </a:p>
        </p:txBody>
      </p:sp>
    </p:spTree>
    <p:extLst>
      <p:ext uri="{BB962C8B-B14F-4D97-AF65-F5344CB8AC3E}">
        <p14:creationId xmlns:p14="http://schemas.microsoft.com/office/powerpoint/2010/main" val="363989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Use Cases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Protect your cloud deployment just as you would your data center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9292" y="2974623"/>
          <a:ext cx="8010173" cy="14294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0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1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99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spc="10" baseline="0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Hybrid</a:t>
                      </a:r>
                      <a:endParaRPr lang="en-US" sz="1600" kern="1200" spc="10" baseline="0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spc="10" baseline="0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Segmentation</a:t>
                      </a:r>
                      <a:endParaRPr lang="en-US" sz="1600" kern="1200" spc="10" baseline="0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spc="10" baseline="0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Internet Gateway</a:t>
                      </a:r>
                      <a:endParaRPr lang="en-US" sz="1600" kern="1200" spc="10" baseline="0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spc="10" baseline="0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Remote Access</a:t>
                      </a:r>
                      <a:endParaRPr lang="en-US" sz="1600" kern="1200" spc="10" baseline="0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41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10" baseline="0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Securely deploy applications in your data center or in the cloud</a:t>
                      </a:r>
                      <a:endParaRPr lang="en-US" sz="1200" b="0" kern="1200" spc="10" baseline="0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10" baseline="0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Separate data and applications for compliance and security </a:t>
                      </a:r>
                      <a:endParaRPr lang="en-US" sz="1200" b="0" kern="1200" spc="10" baseline="0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10" baseline="0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Protect Internet facing applications </a:t>
                      </a:r>
                    </a:p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spc="10" baseline="0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spc="10" baseline="0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Security consistency for your network, your cloud, and your devices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H="1">
            <a:off x="382560" y="2778761"/>
            <a:ext cx="2103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693998" y="2778761"/>
            <a:ext cx="17206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920176" y="1569290"/>
            <a:ext cx="1345101" cy="922003"/>
            <a:chOff x="3648074" y="3290640"/>
            <a:chExt cx="1251775" cy="82296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44" b="17792"/>
            <a:stretch/>
          </p:blipFill>
          <p:spPr>
            <a:xfrm>
              <a:off x="3758742" y="3290640"/>
              <a:ext cx="1122846" cy="822960"/>
            </a:xfrm>
            <a:prstGeom prst="rect">
              <a:avLst/>
            </a:prstGeom>
          </p:spPr>
        </p:pic>
        <p:pic>
          <p:nvPicPr>
            <p:cNvPr id="21" name="Picture 20" descr="Web App (was Websites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13" y="3425828"/>
              <a:ext cx="282306" cy="282306"/>
            </a:xfrm>
            <a:prstGeom prst="rect">
              <a:avLst/>
            </a:prstGeom>
          </p:spPr>
        </p:pic>
        <p:pic>
          <p:nvPicPr>
            <p:cNvPr id="22" name="Picture 21" descr="MySQL databas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5492" y="3766468"/>
              <a:ext cx="282306" cy="28230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/>
            <a:srcRect l="20609" t="31" r="20266" b="54461"/>
            <a:stretch/>
          </p:blipFill>
          <p:spPr>
            <a:xfrm>
              <a:off x="4525502" y="3425828"/>
              <a:ext cx="374347" cy="248329"/>
            </a:xfrm>
            <a:prstGeom prst="rect">
              <a:avLst/>
            </a:prstGeom>
          </p:spPr>
        </p:pic>
        <p:cxnSp>
          <p:nvCxnSpPr>
            <p:cNvPr id="24" name="Elbow Connector 23"/>
            <p:cNvCxnSpPr/>
            <p:nvPr/>
          </p:nvCxnSpPr>
          <p:spPr>
            <a:xfrm>
              <a:off x="3823050" y="3765727"/>
              <a:ext cx="365760" cy="137160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/>
            <p:nvPr/>
          </p:nvCxnSpPr>
          <p:spPr>
            <a:xfrm flipV="1">
              <a:off x="3823050" y="3541953"/>
              <a:ext cx="365760" cy="137160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48074" y="3502394"/>
              <a:ext cx="291351" cy="41148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55984" y="1400963"/>
            <a:ext cx="1656691" cy="1258657"/>
            <a:chOff x="4912039" y="1750187"/>
            <a:chExt cx="1656691" cy="125865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44" b="17792"/>
            <a:stretch/>
          </p:blipFill>
          <p:spPr>
            <a:xfrm>
              <a:off x="5510958" y="1750187"/>
              <a:ext cx="1057772" cy="775266"/>
            </a:xfrm>
            <a:prstGeom prst="rect">
              <a:avLst/>
            </a:prstGeom>
          </p:spPr>
        </p:pic>
        <p:pic>
          <p:nvPicPr>
            <p:cNvPr id="29" name="Picture 28" descr="Web App (was Websites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730" y="2106531"/>
              <a:ext cx="282306" cy="28230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/>
            <a:srcRect l="20609" t="31" r="20266" b="54461"/>
            <a:stretch/>
          </p:blipFill>
          <p:spPr>
            <a:xfrm>
              <a:off x="6166351" y="1806347"/>
              <a:ext cx="374347" cy="248329"/>
            </a:xfrm>
            <a:prstGeom prst="rect">
              <a:avLst/>
            </a:prstGeom>
          </p:spPr>
        </p:pic>
        <p:pic>
          <p:nvPicPr>
            <p:cNvPr id="31" name="Picture 30" descr="MySQL databas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3056" y="1860515"/>
              <a:ext cx="282306" cy="282306"/>
            </a:xfrm>
            <a:prstGeom prst="rect">
              <a:avLst/>
            </a:prstGeom>
          </p:spPr>
        </p:pic>
        <p:cxnSp>
          <p:nvCxnSpPr>
            <p:cNvPr id="32" name="Curved Connector 31"/>
            <p:cNvCxnSpPr/>
            <p:nvPr/>
          </p:nvCxnSpPr>
          <p:spPr>
            <a:xfrm rot="5400000" flipH="1" flipV="1">
              <a:off x="5307017" y="2311665"/>
              <a:ext cx="382583" cy="338959"/>
            </a:xfrm>
            <a:prstGeom prst="curvedConnector3">
              <a:avLst/>
            </a:prstGeom>
            <a:ln w="571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039" y="2359670"/>
              <a:ext cx="649174" cy="64917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78421" y="2027454"/>
              <a:ext cx="291351" cy="41148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991543" y="1465531"/>
            <a:ext cx="1266395" cy="1129521"/>
            <a:chOff x="1212965" y="2162416"/>
            <a:chExt cx="1266395" cy="1129521"/>
          </a:xfrm>
        </p:grpSpPr>
        <p:sp>
          <p:nvSpPr>
            <p:cNvPr id="36" name="Oval 35"/>
            <p:cNvSpPr/>
            <p:nvPr/>
          </p:nvSpPr>
          <p:spPr>
            <a:xfrm>
              <a:off x="1583199" y="2574393"/>
              <a:ext cx="631537" cy="66330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965" y="2624284"/>
              <a:ext cx="649174" cy="649174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946438" y="2760214"/>
              <a:ext cx="532922" cy="531723"/>
              <a:chOff x="2113033" y="1926957"/>
              <a:chExt cx="647796" cy="645398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2781" y="1926957"/>
                <a:ext cx="418048" cy="418048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7907" y="2040632"/>
                <a:ext cx="418048" cy="418048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3033" y="2154307"/>
                <a:ext cx="418048" cy="418048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44"/>
            <a:stretch/>
          </p:blipFill>
          <p:spPr>
            <a:xfrm>
              <a:off x="1568078" y="2193484"/>
              <a:ext cx="815717" cy="67668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/>
            <a:srcRect l="20609" t="31" r="20266" b="54461"/>
            <a:stretch/>
          </p:blipFill>
          <p:spPr>
            <a:xfrm>
              <a:off x="1938814" y="2162416"/>
              <a:ext cx="374347" cy="24832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1142" y="2284083"/>
              <a:ext cx="291351" cy="41148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4729344" y="1570867"/>
            <a:ext cx="1657469" cy="918849"/>
            <a:chOff x="5538891" y="3173436"/>
            <a:chExt cx="1657469" cy="91884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336" y="3765727"/>
              <a:ext cx="326558" cy="32655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061" y="3330011"/>
              <a:ext cx="276360" cy="27636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44" b="17792"/>
            <a:stretch/>
          </p:blipFill>
          <p:spPr>
            <a:xfrm>
              <a:off x="6055253" y="3173436"/>
              <a:ext cx="1122846" cy="822960"/>
            </a:xfrm>
            <a:prstGeom prst="rect">
              <a:avLst/>
            </a:prstGeom>
          </p:spPr>
        </p:pic>
        <p:pic>
          <p:nvPicPr>
            <p:cNvPr id="49" name="Picture 48" descr="Web App (was Websites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913" y="3585159"/>
              <a:ext cx="282306" cy="28230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6"/>
            <a:srcRect l="20609" t="31" r="20266" b="54461"/>
            <a:stretch/>
          </p:blipFill>
          <p:spPr>
            <a:xfrm>
              <a:off x="6822013" y="3308624"/>
              <a:ext cx="374347" cy="248329"/>
            </a:xfrm>
            <a:prstGeom prst="rect">
              <a:avLst/>
            </a:prstGeom>
          </p:spPr>
        </p:pic>
        <p:cxnSp>
          <p:nvCxnSpPr>
            <p:cNvPr id="51" name="Curved Connector 50"/>
            <p:cNvCxnSpPr/>
            <p:nvPr/>
          </p:nvCxnSpPr>
          <p:spPr>
            <a:xfrm rot="5400000" flipH="1" flipV="1">
              <a:off x="5991590" y="3464530"/>
              <a:ext cx="548640" cy="548640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4000" y="3440371"/>
              <a:ext cx="291351" cy="41148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891" y="3516158"/>
              <a:ext cx="240874" cy="240874"/>
            </a:xfrm>
            <a:prstGeom prst="rect">
              <a:avLst/>
            </a:prstGeom>
          </p:spPr>
        </p:pic>
        <p:pic>
          <p:nvPicPr>
            <p:cNvPr id="54" name="Picture 53" descr="MySQL databas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420" y="3276079"/>
              <a:ext cx="282306" cy="282306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 flipH="1">
            <a:off x="4666964" y="2778761"/>
            <a:ext cx="17206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6639930" y="2778761"/>
            <a:ext cx="2103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617453" y="1710158"/>
            <a:ext cx="0" cy="1645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547891" y="1664157"/>
            <a:ext cx="0" cy="1645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513769" y="1710158"/>
            <a:ext cx="0" cy="1645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932AD-6C57-4E4D-B981-8A8856C5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4286-7533-EE42-97A4-CEB8D6639D11}" type="slidenum">
              <a:rPr lang="en-US" smtClean="0"/>
              <a:pPr/>
              <a:t>25</a:t>
            </a:fld>
            <a:r>
              <a:rPr lang="en-US"/>
              <a:t>  |  © 2015, Palo Alto Networks. Confidential and Proprietary.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78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356B9-73AE-4917-B2DD-6DB1CC5C0F74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Bring Your Own License (BYOL)</a:t>
            </a:r>
          </a:p>
          <a:p>
            <a:r>
              <a:rPr lang="en-US" sz="1600" dirty="0"/>
              <a:t>Traditional purchase process</a:t>
            </a:r>
          </a:p>
          <a:p>
            <a:r>
              <a:rPr lang="en-US" sz="1600" dirty="0"/>
              <a:t>Pick the VM-Series, the subscriptions and support plan</a:t>
            </a:r>
          </a:p>
          <a:p>
            <a:r>
              <a:rPr lang="en-US" sz="1600" dirty="0"/>
              <a:t>Use </a:t>
            </a:r>
            <a:r>
              <a:rPr lang="en-US" sz="1600" dirty="0" err="1"/>
              <a:t>auth</a:t>
            </a:r>
            <a:r>
              <a:rPr lang="en-US" sz="1600" dirty="0"/>
              <a:t> code to deploy from Azure management console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DED15D-B2E9-404F-9F28-E6E4521454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74999" y="713835"/>
            <a:ext cx="2815166" cy="3826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Pay As You Go via Marketplace</a:t>
            </a:r>
          </a:p>
          <a:p>
            <a:r>
              <a:rPr lang="en-US" sz="1600" dirty="0"/>
              <a:t>Bundle 1: VM-300, Threat Prevention and Premium support </a:t>
            </a:r>
          </a:p>
          <a:p>
            <a:r>
              <a:rPr lang="en-US" sz="1600" dirty="0"/>
              <a:t>Bundle 2: VM-300, Threat Prevention, URLF, </a:t>
            </a:r>
            <a:r>
              <a:rPr lang="en-US" sz="1600" dirty="0" err="1"/>
              <a:t>WildFire</a:t>
            </a:r>
            <a:r>
              <a:rPr lang="en-US" sz="1600" dirty="0"/>
              <a:t> and Premium support</a:t>
            </a:r>
          </a:p>
          <a:p>
            <a:r>
              <a:rPr lang="en-US" sz="1600" dirty="0"/>
              <a:t>Hourly subscription purchased from Marketplace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B91E6-3F40-4094-B23E-358E1ADE350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VM-Series Enterprise License Agreement</a:t>
            </a:r>
          </a:p>
          <a:p>
            <a:r>
              <a:rPr lang="en-US" sz="1600" dirty="0"/>
              <a:t>Unlimited VM-Series  consumption (BYOL)</a:t>
            </a:r>
          </a:p>
          <a:p>
            <a:r>
              <a:rPr lang="en-US" sz="1600" dirty="0"/>
              <a:t>Includes all subscriptions and Panorama</a:t>
            </a:r>
          </a:p>
          <a:p>
            <a:r>
              <a:rPr lang="en-US" sz="1600" dirty="0"/>
              <a:t>Single </a:t>
            </a:r>
            <a:r>
              <a:rPr lang="en-US" sz="1600" dirty="0" err="1"/>
              <a:t>auth</a:t>
            </a:r>
            <a:r>
              <a:rPr lang="en-US" sz="1600" dirty="0"/>
              <a:t> code can be used across all clouds</a:t>
            </a:r>
          </a:p>
          <a:p>
            <a:r>
              <a:rPr lang="en-US" sz="1600" dirty="0"/>
              <a:t>No true-up or </a:t>
            </a:r>
            <a:r>
              <a:rPr lang="en-US" sz="1600" dirty="0" err="1"/>
              <a:t>clawback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6CCFC-25D6-43C2-A1A6-0A9098F6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Options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8EB8D2-6CAF-46E7-81DF-C6C8035178F4}"/>
              </a:ext>
            </a:extLst>
          </p:cNvPr>
          <p:cNvCxnSpPr/>
          <p:nvPr/>
        </p:nvCxnSpPr>
        <p:spPr>
          <a:xfrm>
            <a:off x="422189" y="1359238"/>
            <a:ext cx="2468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08EB69-7127-44A6-85D4-114CD2875358}"/>
              </a:ext>
            </a:extLst>
          </p:cNvPr>
          <p:cNvCxnSpPr/>
          <p:nvPr/>
        </p:nvCxnSpPr>
        <p:spPr>
          <a:xfrm>
            <a:off x="3268363" y="1359238"/>
            <a:ext cx="2468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F02296-F317-4C7C-8455-9C36F321A5F7}"/>
              </a:ext>
            </a:extLst>
          </p:cNvPr>
          <p:cNvCxnSpPr/>
          <p:nvPr/>
        </p:nvCxnSpPr>
        <p:spPr>
          <a:xfrm>
            <a:off x="6131015" y="1359238"/>
            <a:ext cx="2468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2D942-A533-E946-8D68-D0842E121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C554286-7533-EE42-97A4-CEB8D6639D11}" type="slidenum">
              <a:rPr lang="en-US" smtClean="0"/>
              <a:pPr/>
              <a:t>26</a:t>
            </a:fld>
            <a:r>
              <a:rPr lang="en-US"/>
              <a:t>  |  © 2015, Palo Alto Networks. Confidential and Proprietary.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78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AZURE COMPONENTS</a:t>
            </a:r>
          </a:p>
          <a:p>
            <a:pPr algn="ctr"/>
            <a:r>
              <a:rPr lang="en-US" sz="2600" dirty="0"/>
              <a:t>&amp; DEFAULT BEHAVIORS</a:t>
            </a:r>
          </a:p>
        </p:txBody>
      </p:sp>
    </p:spTree>
    <p:extLst>
      <p:ext uri="{BB962C8B-B14F-4D97-AF65-F5344CB8AC3E}">
        <p14:creationId xmlns:p14="http://schemas.microsoft.com/office/powerpoint/2010/main" val="308824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FEE0709-DAD3-A24B-A83B-AF877C00C8A4}"/>
              </a:ext>
            </a:extLst>
          </p:cNvPr>
          <p:cNvGrpSpPr/>
          <p:nvPr/>
        </p:nvGrpSpPr>
        <p:grpSpPr>
          <a:xfrm>
            <a:off x="4104122" y="844376"/>
            <a:ext cx="1299908" cy="3258669"/>
            <a:chOff x="3856475" y="844376"/>
            <a:chExt cx="1299908" cy="325866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F31B4FF-1E75-3747-84F0-0C033CF37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9625" y="1135982"/>
              <a:ext cx="996758" cy="2967063"/>
              <a:chOff x="6248037" y="1022470"/>
              <a:chExt cx="771473" cy="2296453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0B6EFDB8-688E-B44C-9DC1-1CB9C8DE8205}"/>
                  </a:ext>
                </a:extLst>
              </p:cNvPr>
              <p:cNvSpPr/>
              <p:nvPr/>
            </p:nvSpPr>
            <p:spPr>
              <a:xfrm>
                <a:off x="6248037" y="1022470"/>
                <a:ext cx="771473" cy="2296453"/>
              </a:xfrm>
              <a:prstGeom prst="rect">
                <a:avLst/>
              </a:prstGeom>
              <a:solidFill>
                <a:srgbClr val="00A3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F1432DF-C784-EB4D-BEAC-9F62DE6F16B6}"/>
                  </a:ext>
                </a:extLst>
              </p:cNvPr>
              <p:cNvSpPr txBox="1"/>
              <p:nvPr/>
            </p:nvSpPr>
            <p:spPr>
              <a:xfrm>
                <a:off x="6257172" y="1041096"/>
                <a:ext cx="732180" cy="238214"/>
              </a:xfrm>
              <a:prstGeom prst="rect">
                <a:avLst/>
              </a:prstGeom>
              <a:noFill/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</a:rPr>
                  <a:t>Internet</a:t>
                </a:r>
              </a:p>
              <a:p>
                <a:pPr algn="ctr"/>
                <a:r>
                  <a:rPr lang="en-US" sz="1000" b="1" dirty="0">
                    <a:solidFill>
                      <a:schemeClr val="bg1"/>
                    </a:solidFill>
                  </a:rPr>
                  <a:t>0.0.0.0/0</a:t>
                </a: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02AB4FA-803C-A64E-A03C-B130EEB7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6475" y="844376"/>
              <a:ext cx="503030" cy="50303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C0DCBE-A2E9-7643-ACEA-2C9566C3C454}"/>
              </a:ext>
            </a:extLst>
          </p:cNvPr>
          <p:cNvGrpSpPr>
            <a:grpSpLocks noChangeAspect="1"/>
          </p:cNvGrpSpPr>
          <p:nvPr/>
        </p:nvGrpSpPr>
        <p:grpSpPr>
          <a:xfrm>
            <a:off x="5709000" y="1135982"/>
            <a:ext cx="996758" cy="2967063"/>
            <a:chOff x="6248037" y="1022470"/>
            <a:chExt cx="771473" cy="229645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B63E452-6ED2-BA4E-A2AA-BF46AFD44C48}"/>
                </a:ext>
              </a:extLst>
            </p:cNvPr>
            <p:cNvSpPr/>
            <p:nvPr/>
          </p:nvSpPr>
          <p:spPr>
            <a:xfrm>
              <a:off x="6248037" y="1022470"/>
              <a:ext cx="771473" cy="2296453"/>
            </a:xfrm>
            <a:prstGeom prst="rect">
              <a:avLst/>
            </a:prstGeom>
            <a:solidFill>
              <a:srgbClr val="00A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B81F38E-9F19-6744-A287-99E2B5E85DA9}"/>
                </a:ext>
              </a:extLst>
            </p:cNvPr>
            <p:cNvSpPr txBox="1"/>
            <p:nvPr/>
          </p:nvSpPr>
          <p:spPr>
            <a:xfrm>
              <a:off x="6257172" y="1041096"/>
              <a:ext cx="732180" cy="238214"/>
            </a:xfrm>
            <a:prstGeom prst="rect">
              <a:avLst/>
            </a:prstGeom>
            <a:noFill/>
          </p:spPr>
          <p:txBody>
            <a:bodyPr wrap="square" lIns="18288" tIns="0" rIns="0" bIns="0" rtlCol="0" anchor="ctr" anchorCtr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Virtual Network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10.0.0.0/16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5397DD-AD94-BB4A-A35B-02F03C76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 – Traffic Forwarding Default Behavior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BDA52762-85C2-8D4C-A768-3086D3057C04}"/>
              </a:ext>
            </a:extLst>
          </p:cNvPr>
          <p:cNvSpPr txBox="1">
            <a:spLocks/>
          </p:cNvSpPr>
          <p:nvPr/>
        </p:nvSpPr>
        <p:spPr>
          <a:xfrm>
            <a:off x="317501" y="742950"/>
            <a:ext cx="3204544" cy="3847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600"/>
              </a:spcBef>
              <a:buClr>
                <a:srgbClr val="FFC418"/>
              </a:buClr>
              <a:buFont typeface="Arial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418"/>
              </a:buClr>
              <a:buFont typeface="Arial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C418"/>
              </a:buClr>
              <a:buFont typeface="Arial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resources communicate </a:t>
            </a:r>
            <a:r>
              <a:rPr lang="en-US" b="1" dirty="0">
                <a:solidFill>
                  <a:schemeClr val="accent1"/>
                </a:solidFill>
              </a:rPr>
              <a:t>directly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/>
              <a:t>even when they are on different subnets. </a:t>
            </a:r>
          </a:p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All resources have unfiltered outbound access to the Internet.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Public IP addresses are </a:t>
            </a:r>
            <a:br>
              <a:rPr lang="en-US" dirty="0"/>
            </a:br>
            <a:r>
              <a:rPr lang="en-US" dirty="0"/>
              <a:t>used to enable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inbound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connectivity.</a:t>
            </a:r>
            <a:endParaRPr lang="en-US" dirty="0">
              <a:solidFill>
                <a:schemeClr val="accent5"/>
              </a:solidFill>
            </a:endParaRPr>
          </a:p>
          <a:p>
            <a:endParaRPr lang="en-US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7D08631-D93E-CB4E-B8B2-00CF0B4C6933}"/>
              </a:ext>
            </a:extLst>
          </p:cNvPr>
          <p:cNvSpPr txBox="1"/>
          <p:nvPr/>
        </p:nvSpPr>
        <p:spPr>
          <a:xfrm>
            <a:off x="2446712" y="3807995"/>
            <a:ext cx="1931224" cy="153888"/>
          </a:xfrm>
          <a:prstGeom prst="rect">
            <a:avLst/>
          </a:prstGeom>
          <a:noFill/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endParaRPr lang="en-US" sz="1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3DBA3C-384B-344F-91AA-3B03F287E086}"/>
              </a:ext>
            </a:extLst>
          </p:cNvPr>
          <p:cNvGrpSpPr>
            <a:grpSpLocks noChangeAspect="1"/>
          </p:cNvGrpSpPr>
          <p:nvPr/>
        </p:nvGrpSpPr>
        <p:grpSpPr>
          <a:xfrm>
            <a:off x="6787819" y="1135982"/>
            <a:ext cx="1559478" cy="2967063"/>
            <a:chOff x="6671098" y="975191"/>
            <a:chExt cx="1207008" cy="229645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7809B0A-5CD6-B442-819B-F6E7B5BEB30F}"/>
                </a:ext>
              </a:extLst>
            </p:cNvPr>
            <p:cNvSpPr/>
            <p:nvPr/>
          </p:nvSpPr>
          <p:spPr>
            <a:xfrm>
              <a:off x="6671098" y="975191"/>
              <a:ext cx="1207008" cy="731520"/>
            </a:xfrm>
            <a:prstGeom prst="rect">
              <a:avLst/>
            </a:prstGeom>
            <a:noFill/>
            <a:ln w="19050">
              <a:solidFill>
                <a:srgbClr val="006286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A437148-5201-0146-B2BD-BD39F691C5E6}"/>
                </a:ext>
              </a:extLst>
            </p:cNvPr>
            <p:cNvSpPr txBox="1"/>
            <p:nvPr/>
          </p:nvSpPr>
          <p:spPr>
            <a:xfrm>
              <a:off x="6913703" y="1031107"/>
              <a:ext cx="732180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Web - 10.0.3.0/24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60656F-6FD7-4E4F-B106-F51E2CC667D1}"/>
                </a:ext>
              </a:extLst>
            </p:cNvPr>
            <p:cNvSpPr/>
            <p:nvPr/>
          </p:nvSpPr>
          <p:spPr>
            <a:xfrm>
              <a:off x="6671098" y="1764629"/>
              <a:ext cx="1207008" cy="731520"/>
            </a:xfrm>
            <a:prstGeom prst="rect">
              <a:avLst/>
            </a:prstGeom>
            <a:noFill/>
            <a:ln w="19050">
              <a:solidFill>
                <a:srgbClr val="006286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CA6E3E-A3A6-2246-8180-CBB0D69C07DB}"/>
                </a:ext>
              </a:extLst>
            </p:cNvPr>
            <p:cNvSpPr txBox="1"/>
            <p:nvPr/>
          </p:nvSpPr>
          <p:spPr>
            <a:xfrm>
              <a:off x="6854978" y="1820545"/>
              <a:ext cx="915685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Business – 10.0.4.0/24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B0DECB1-3E9D-B443-83C2-C2D57D2A7131}"/>
                </a:ext>
              </a:extLst>
            </p:cNvPr>
            <p:cNvSpPr/>
            <p:nvPr/>
          </p:nvSpPr>
          <p:spPr>
            <a:xfrm>
              <a:off x="6671098" y="2540124"/>
              <a:ext cx="1207008" cy="731520"/>
            </a:xfrm>
            <a:prstGeom prst="rect">
              <a:avLst/>
            </a:prstGeom>
            <a:noFill/>
            <a:ln w="19050">
              <a:solidFill>
                <a:srgbClr val="006286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56F2E7-7609-8B45-9A57-3CDD1165D937}"/>
                </a:ext>
              </a:extLst>
            </p:cNvPr>
            <p:cNvSpPr txBox="1"/>
            <p:nvPr/>
          </p:nvSpPr>
          <p:spPr>
            <a:xfrm>
              <a:off x="6925779" y="2592483"/>
              <a:ext cx="732180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DB - 10.0.3.0/24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5803400-EB0F-C244-8138-6A7FDFA1C9BA}"/>
                </a:ext>
              </a:extLst>
            </p:cNvPr>
            <p:cNvGrpSpPr/>
            <p:nvPr/>
          </p:nvGrpSpPr>
          <p:grpSpPr>
            <a:xfrm>
              <a:off x="6705220" y="1192254"/>
              <a:ext cx="1150860" cy="482130"/>
              <a:chOff x="6705220" y="1192254"/>
              <a:chExt cx="1150860" cy="48213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0AEBA8E-680C-8D48-9612-9FE1593A7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5220" y="1192254"/>
                <a:ext cx="566137" cy="482130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CF514803-B544-804B-853A-092A05F6E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9943" y="1192254"/>
                <a:ext cx="566137" cy="482130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CDF8217-2A03-3840-8CA1-FADEFA2A2942}"/>
                </a:ext>
              </a:extLst>
            </p:cNvPr>
            <p:cNvGrpSpPr/>
            <p:nvPr/>
          </p:nvGrpSpPr>
          <p:grpSpPr>
            <a:xfrm>
              <a:off x="6705220" y="1991458"/>
              <a:ext cx="1150860" cy="482130"/>
              <a:chOff x="6705220" y="1192254"/>
              <a:chExt cx="1150860" cy="48213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386B078-154A-EB43-8904-D469EB09C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5220" y="1192254"/>
                <a:ext cx="566137" cy="482130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63343AE2-6FFD-D742-86CE-0FE4F55F6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9943" y="1192254"/>
                <a:ext cx="566137" cy="482130"/>
              </a:xfrm>
              <a:prstGeom prst="rect">
                <a:avLst/>
              </a:prstGeom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218D065-5F08-2340-83E4-052610CF0768}"/>
                </a:ext>
              </a:extLst>
            </p:cNvPr>
            <p:cNvGrpSpPr/>
            <p:nvPr/>
          </p:nvGrpSpPr>
          <p:grpSpPr>
            <a:xfrm>
              <a:off x="6705220" y="2752564"/>
              <a:ext cx="1150860" cy="482130"/>
              <a:chOff x="6705220" y="1192254"/>
              <a:chExt cx="1150860" cy="482130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FB90FE27-FD43-E845-ABB4-529BE67A5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5220" y="1192254"/>
                <a:ext cx="566137" cy="482130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883FCC16-28B7-C54F-B869-2D81EFC2C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9943" y="1192254"/>
                <a:ext cx="566137" cy="482130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42E370-3983-D24D-B60F-C8C9457D833D}"/>
              </a:ext>
            </a:extLst>
          </p:cNvPr>
          <p:cNvGrpSpPr>
            <a:grpSpLocks noChangeAspect="1"/>
          </p:cNvGrpSpPr>
          <p:nvPr/>
        </p:nvGrpSpPr>
        <p:grpSpPr>
          <a:xfrm>
            <a:off x="4748974" y="1591675"/>
            <a:ext cx="2008419" cy="2055676"/>
            <a:chOff x="5492003" y="1385442"/>
            <a:chExt cx="1554480" cy="1591056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0242C18-5135-E74C-AE19-33B16EFA30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2003" y="2207484"/>
              <a:ext cx="1554480" cy="0"/>
            </a:xfrm>
            <a:prstGeom prst="line">
              <a:avLst/>
            </a:prstGeom>
            <a:ln w="28575">
              <a:solidFill>
                <a:srgbClr val="F8963D"/>
              </a:solidFill>
              <a:headEnd type="oval" w="sm" len="sm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F962240-12AC-9648-A911-2DB2E8A18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2003" y="2976498"/>
              <a:ext cx="1554480" cy="0"/>
            </a:xfrm>
            <a:prstGeom prst="line">
              <a:avLst/>
            </a:prstGeom>
            <a:ln w="28575">
              <a:solidFill>
                <a:srgbClr val="F8963D"/>
              </a:solidFill>
              <a:headEnd type="oval" w="sm" len="sm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8DA01BA-6988-DE42-ABF3-13C447A06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2003" y="1385442"/>
              <a:ext cx="1554480" cy="0"/>
            </a:xfrm>
            <a:prstGeom prst="line">
              <a:avLst/>
            </a:prstGeom>
            <a:ln w="28575">
              <a:solidFill>
                <a:srgbClr val="F8963D"/>
              </a:solidFill>
              <a:headEnd type="oval" w="sm" len="sm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9783F-701C-C94B-BC44-A9BD3277ADD3}"/>
              </a:ext>
            </a:extLst>
          </p:cNvPr>
          <p:cNvGrpSpPr>
            <a:grpSpLocks noChangeAspect="1"/>
          </p:cNvGrpSpPr>
          <p:nvPr/>
        </p:nvGrpSpPr>
        <p:grpSpPr>
          <a:xfrm>
            <a:off x="6282088" y="1792043"/>
            <a:ext cx="507385" cy="2015952"/>
            <a:chOff x="6668775" y="1605233"/>
            <a:chExt cx="392707" cy="15603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A13656-B94E-4642-B95F-0E9F5AE9E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8069" y="1609835"/>
              <a:ext cx="358584" cy="0"/>
            </a:xfrm>
            <a:prstGeom prst="line">
              <a:avLst/>
            </a:prstGeom>
            <a:ln w="28575">
              <a:solidFill>
                <a:srgbClr val="ACCF49"/>
              </a:solidFill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D343F64-9AE3-684E-B521-19C604E77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3171" y="1605233"/>
              <a:ext cx="0" cy="1560310"/>
            </a:xfrm>
            <a:prstGeom prst="line">
              <a:avLst/>
            </a:prstGeom>
            <a:ln w="28575">
              <a:solidFill>
                <a:srgbClr val="ACCF49"/>
              </a:solidFill>
              <a:headEnd type="none" w="sm" len="sm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5C9EBA-7BEF-EE47-9728-B70194BD83AE}"/>
                </a:ext>
              </a:extLst>
            </p:cNvPr>
            <p:cNvCxnSpPr/>
            <p:nvPr/>
          </p:nvCxnSpPr>
          <p:spPr>
            <a:xfrm flipH="1">
              <a:off x="6668775" y="3157225"/>
              <a:ext cx="392707" cy="0"/>
            </a:xfrm>
            <a:prstGeom prst="line">
              <a:avLst/>
            </a:prstGeom>
            <a:ln w="28575">
              <a:solidFill>
                <a:srgbClr val="ACCF49"/>
              </a:solidFill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E515D0B-77B2-2647-9871-7AEB34769F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8775" y="2418081"/>
              <a:ext cx="358584" cy="0"/>
            </a:xfrm>
            <a:prstGeom prst="line">
              <a:avLst/>
            </a:prstGeom>
            <a:ln w="28575">
              <a:solidFill>
                <a:srgbClr val="ACCF49"/>
              </a:solidFill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51EDF84-1B08-0B4B-9C79-98F207D5CD50}"/>
              </a:ext>
            </a:extLst>
          </p:cNvPr>
          <p:cNvSpPr>
            <a:spLocks noChangeAspect="1"/>
          </p:cNvSpPr>
          <p:nvPr/>
        </p:nvSpPr>
        <p:spPr>
          <a:xfrm>
            <a:off x="5543156" y="968912"/>
            <a:ext cx="2898833" cy="3376065"/>
          </a:xfrm>
          <a:prstGeom prst="rect">
            <a:avLst/>
          </a:prstGeom>
          <a:noFill/>
          <a:ln w="19050">
            <a:solidFill>
              <a:srgbClr val="00628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11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E115E93-11F7-FD4A-B9BB-3F0BDAF03E4B}"/>
              </a:ext>
            </a:extLst>
          </p:cNvPr>
          <p:cNvGrpSpPr/>
          <p:nvPr/>
        </p:nvGrpSpPr>
        <p:grpSpPr>
          <a:xfrm>
            <a:off x="640080" y="1140303"/>
            <a:ext cx="6776637" cy="3210581"/>
            <a:chOff x="1021606" y="1140303"/>
            <a:chExt cx="6776637" cy="32105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6E5E88-AD63-ED4E-A762-69B4E8B5BB85}"/>
                </a:ext>
              </a:extLst>
            </p:cNvPr>
            <p:cNvGrpSpPr/>
            <p:nvPr/>
          </p:nvGrpSpPr>
          <p:grpSpPr>
            <a:xfrm>
              <a:off x="1021606" y="1140303"/>
              <a:ext cx="6776637" cy="3157453"/>
              <a:chOff x="1021606" y="1140303"/>
              <a:chExt cx="6776637" cy="315745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55A6AE-7CFE-BE48-9811-92EAF3467C74}"/>
                  </a:ext>
                </a:extLst>
              </p:cNvPr>
              <p:cNvGrpSpPr/>
              <p:nvPr/>
            </p:nvGrpSpPr>
            <p:grpSpPr>
              <a:xfrm>
                <a:off x="1021606" y="1140303"/>
                <a:ext cx="6776637" cy="3157453"/>
                <a:chOff x="1021606" y="1140303"/>
                <a:chExt cx="6776637" cy="3157453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5751FC80-9FE9-420B-865B-FCD02F9DB7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93176" y="1140303"/>
                  <a:ext cx="6705067" cy="3157453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F716D0B5-7B39-ED4E-B0F7-9845012606BA}"/>
                    </a:ext>
                  </a:extLst>
                </p:cNvPr>
                <p:cNvSpPr/>
                <p:nvPr/>
              </p:nvSpPr>
              <p:spPr>
                <a:xfrm>
                  <a:off x="3603973" y="2198476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5AED5BD-1F12-0246-BE63-1405FDD20C5A}"/>
                    </a:ext>
                  </a:extLst>
                </p:cNvPr>
                <p:cNvSpPr/>
                <p:nvPr/>
              </p:nvSpPr>
              <p:spPr>
                <a:xfrm>
                  <a:off x="5099595" y="1428111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A29B057-6183-D741-9466-1CCDEB2CC6E1}"/>
                    </a:ext>
                  </a:extLst>
                </p:cNvPr>
                <p:cNvSpPr/>
                <p:nvPr/>
              </p:nvSpPr>
              <p:spPr>
                <a:xfrm>
                  <a:off x="5189398" y="2229236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C8770A-3970-7A4D-8A85-08F801B0F3F9}"/>
                    </a:ext>
                  </a:extLst>
                </p:cNvPr>
                <p:cNvSpPr/>
                <p:nvPr/>
              </p:nvSpPr>
              <p:spPr>
                <a:xfrm>
                  <a:off x="3514202" y="1394886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532EEDD-CAC5-7B4A-8100-FEC41C93858F}"/>
                    </a:ext>
                  </a:extLst>
                </p:cNvPr>
                <p:cNvSpPr/>
                <p:nvPr/>
              </p:nvSpPr>
              <p:spPr>
                <a:xfrm>
                  <a:off x="6545843" y="1431952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0CC6D84-EEAC-CD43-B222-CAF57AE3A921}"/>
                    </a:ext>
                  </a:extLst>
                </p:cNvPr>
                <p:cNvSpPr/>
                <p:nvPr/>
              </p:nvSpPr>
              <p:spPr>
                <a:xfrm>
                  <a:off x="6545843" y="2471479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D18E63F-B262-D944-AFA7-0C186B747BF5}"/>
                    </a:ext>
                  </a:extLst>
                </p:cNvPr>
                <p:cNvSpPr/>
                <p:nvPr/>
              </p:nvSpPr>
              <p:spPr>
                <a:xfrm>
                  <a:off x="2866146" y="1223404"/>
                  <a:ext cx="841903" cy="1198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8D1DC4B-1572-4D46-8E2C-D1EC7FA1F320}"/>
                    </a:ext>
                  </a:extLst>
                </p:cNvPr>
                <p:cNvSpPr/>
                <p:nvPr/>
              </p:nvSpPr>
              <p:spPr>
                <a:xfrm>
                  <a:off x="4918841" y="3380127"/>
                  <a:ext cx="1570246" cy="4670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444CBF9-5FE6-EF46-B5B3-F39C182EE49D}"/>
                    </a:ext>
                  </a:extLst>
                </p:cNvPr>
                <p:cNvSpPr/>
                <p:nvPr/>
              </p:nvSpPr>
              <p:spPr>
                <a:xfrm>
                  <a:off x="2918850" y="3357921"/>
                  <a:ext cx="1571169" cy="4616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CD549E9-BD1F-F240-AD95-4772920E9DB5}"/>
                    </a:ext>
                  </a:extLst>
                </p:cNvPr>
                <p:cNvSpPr/>
                <p:nvPr/>
              </p:nvSpPr>
              <p:spPr>
                <a:xfrm>
                  <a:off x="1021606" y="3357921"/>
                  <a:ext cx="1620695" cy="4616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F4223A7-EE04-B44B-BC01-EFD2A4558C43}"/>
                  </a:ext>
                </a:extLst>
              </p:cNvPr>
              <p:cNvSpPr/>
              <p:nvPr/>
            </p:nvSpPr>
            <p:spPr>
              <a:xfrm>
                <a:off x="1854025" y="2639673"/>
                <a:ext cx="1749948" cy="462981"/>
              </a:xfrm>
              <a:prstGeom prst="rect">
                <a:avLst/>
              </a:prstGeom>
              <a:solidFill>
                <a:srgbClr val="3F48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C82721-7117-0E40-9C31-6DAA341348BC}"/>
                </a:ext>
              </a:extLst>
            </p:cNvPr>
            <p:cNvSpPr/>
            <p:nvPr/>
          </p:nvSpPr>
          <p:spPr>
            <a:xfrm>
              <a:off x="1545021" y="3875769"/>
              <a:ext cx="5724662" cy="475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834936-AB1B-4A4C-9AFD-80D3AFF1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Outbound Traffic to the Internet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9B4628-1412-DD4E-8BEF-C12E87333ED0}"/>
              </a:ext>
            </a:extLst>
          </p:cNvPr>
          <p:cNvSpPr txBox="1"/>
          <p:nvPr/>
        </p:nvSpPr>
        <p:spPr>
          <a:xfrm>
            <a:off x="3248851" y="1447760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Untrust</a:t>
            </a:r>
          </a:p>
          <a:p>
            <a:pPr algn="ctr"/>
            <a:r>
              <a:rPr lang="en-US" sz="700" dirty="0"/>
              <a:t>10.0.1.0/24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3348A-4F50-6E40-A3C8-7D5EDA0E21FF}"/>
              </a:ext>
            </a:extLst>
          </p:cNvPr>
          <p:cNvSpPr txBox="1"/>
          <p:nvPr/>
        </p:nvSpPr>
        <p:spPr>
          <a:xfrm>
            <a:off x="4734445" y="1432689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Trust</a:t>
            </a:r>
          </a:p>
          <a:p>
            <a:pPr algn="ctr"/>
            <a:r>
              <a:rPr lang="en-US" sz="700" dirty="0"/>
              <a:t>10.0.2.0/24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CED15-0C3F-9541-AA6F-D3002ECAD68A}"/>
              </a:ext>
            </a:extLst>
          </p:cNvPr>
          <p:cNvSpPr txBox="1"/>
          <p:nvPr/>
        </p:nvSpPr>
        <p:spPr>
          <a:xfrm>
            <a:off x="6300164" y="1437325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Web</a:t>
            </a:r>
          </a:p>
          <a:p>
            <a:pPr algn="ctr"/>
            <a:r>
              <a:rPr lang="en-US" sz="700" dirty="0"/>
              <a:t>10.0.3.0/24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30DABF-4ED0-654B-B276-FD1FF823BFFF}"/>
              </a:ext>
            </a:extLst>
          </p:cNvPr>
          <p:cNvSpPr txBox="1"/>
          <p:nvPr/>
        </p:nvSpPr>
        <p:spPr>
          <a:xfrm>
            <a:off x="4718069" y="2176785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10.0.2.4</a:t>
            </a:r>
          </a:p>
          <a:p>
            <a:pPr algn="ctr"/>
            <a:r>
              <a:rPr lang="en-US" sz="700" dirty="0"/>
              <a:t>(eth2)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B94B75-1DF5-4E4B-BCB5-1257D7187856}"/>
              </a:ext>
            </a:extLst>
          </p:cNvPr>
          <p:cNvSpPr txBox="1"/>
          <p:nvPr/>
        </p:nvSpPr>
        <p:spPr>
          <a:xfrm>
            <a:off x="3373753" y="2159131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10.0.1.4</a:t>
            </a:r>
          </a:p>
          <a:p>
            <a:pPr algn="ctr"/>
            <a:r>
              <a:rPr lang="en-US" sz="700" dirty="0"/>
              <a:t>(eth1)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0C73A-9B3B-694A-8FEB-E114D5233C3A}"/>
              </a:ext>
            </a:extLst>
          </p:cNvPr>
          <p:cNvSpPr txBox="1"/>
          <p:nvPr/>
        </p:nvSpPr>
        <p:spPr>
          <a:xfrm>
            <a:off x="6277441" y="2459485"/>
            <a:ext cx="587993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10.0.3.4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BD7A1C-61E2-A64D-9FE3-1E5125B47B76}"/>
              </a:ext>
            </a:extLst>
          </p:cNvPr>
          <p:cNvSpPr txBox="1"/>
          <p:nvPr/>
        </p:nvSpPr>
        <p:spPr>
          <a:xfrm>
            <a:off x="2537324" y="3367603"/>
            <a:ext cx="1527704" cy="430887"/>
          </a:xfrm>
          <a:prstGeom prst="rect">
            <a:avLst/>
          </a:prstGeom>
          <a:noFill/>
          <a:ln>
            <a:solidFill>
              <a:srgbClr val="006286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Source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800" dirty="0">
                <a:solidFill>
                  <a:srgbClr val="F8963D"/>
                </a:solidFill>
                <a:latin typeface="Arial" pitchFamily="34" charset="0"/>
                <a:cs typeface="Arial" pitchFamily="34" charset="0"/>
              </a:rPr>
              <a:t>10.0.1.4</a:t>
            </a:r>
          </a:p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Destination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: 199.167.52.150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99FEB4-34D5-4A4A-9CE5-4B4B78F5D891}"/>
              </a:ext>
            </a:extLst>
          </p:cNvPr>
          <p:cNvGrpSpPr/>
          <p:nvPr/>
        </p:nvGrpSpPr>
        <p:grpSpPr>
          <a:xfrm>
            <a:off x="4065028" y="3371504"/>
            <a:ext cx="3440081" cy="430887"/>
            <a:chOff x="4358162" y="3374136"/>
            <a:chExt cx="3440081" cy="43088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2BCF6-5B42-234E-AEF4-F6BEE8500E4C}"/>
                </a:ext>
              </a:extLst>
            </p:cNvPr>
            <p:cNvSpPr txBox="1"/>
            <p:nvPr/>
          </p:nvSpPr>
          <p:spPr>
            <a:xfrm>
              <a:off x="6270539" y="3374136"/>
              <a:ext cx="1527704" cy="430887"/>
            </a:xfrm>
            <a:prstGeom prst="rect">
              <a:avLst/>
            </a:prstGeom>
            <a:noFill/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sz="800" dirty="0">
                  <a:solidFill>
                    <a:srgbClr val="ACCF49"/>
                  </a:solidFill>
                  <a:latin typeface="Arial" pitchFamily="34" charset="0"/>
                  <a:cs typeface="Arial" pitchFamily="34" charset="0"/>
                </a:rPr>
                <a:t>10.0.3.4</a:t>
              </a: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241A854-2AC1-7840-A85B-AFFBD9A17A1F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4358162" y="3574520"/>
              <a:ext cx="1912377" cy="15060"/>
            </a:xfrm>
            <a:prstGeom prst="straightConnector1">
              <a:avLst/>
            </a:prstGeom>
            <a:ln w="34925">
              <a:solidFill>
                <a:srgbClr val="ACCF49"/>
              </a:solidFill>
              <a:headEnd type="triangl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E0C2F1-0D29-754F-8D79-CCBD25DC303F}"/>
              </a:ext>
            </a:extLst>
          </p:cNvPr>
          <p:cNvGrpSpPr/>
          <p:nvPr/>
        </p:nvGrpSpPr>
        <p:grpSpPr>
          <a:xfrm>
            <a:off x="536409" y="3377495"/>
            <a:ext cx="2000915" cy="430887"/>
            <a:chOff x="989944" y="3380127"/>
            <a:chExt cx="2000915" cy="4308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0A2A06-486A-A841-A695-6AB1A78D8CCB}"/>
                </a:ext>
              </a:extLst>
            </p:cNvPr>
            <p:cNvSpPr txBox="1"/>
            <p:nvPr/>
          </p:nvSpPr>
          <p:spPr>
            <a:xfrm>
              <a:off x="989944" y="3380127"/>
              <a:ext cx="1527704" cy="430887"/>
            </a:xfrm>
            <a:prstGeom prst="rect">
              <a:avLst/>
            </a:prstGeom>
            <a:noFill/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191.237.87.98</a:t>
              </a: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A05E427-5665-3343-AAB8-83B7821A27CE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 flipV="1">
              <a:off x="2517648" y="3585679"/>
              <a:ext cx="473211" cy="0"/>
            </a:xfrm>
            <a:prstGeom prst="straightConnector1">
              <a:avLst/>
            </a:prstGeom>
            <a:ln w="34925">
              <a:solidFill>
                <a:srgbClr val="ACCF49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A5B35C9-DAD9-674E-AB87-42CF85E63916}"/>
              </a:ext>
            </a:extLst>
          </p:cNvPr>
          <p:cNvSpPr txBox="1"/>
          <p:nvPr/>
        </p:nvSpPr>
        <p:spPr>
          <a:xfrm>
            <a:off x="2830539" y="1202549"/>
            <a:ext cx="1142347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Virtual Network 10.0.0.0/16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A50EA2-3A57-A448-9774-6FBCEAC71746}"/>
              </a:ext>
            </a:extLst>
          </p:cNvPr>
          <p:cNvSpPr txBox="1"/>
          <p:nvPr/>
        </p:nvSpPr>
        <p:spPr>
          <a:xfrm>
            <a:off x="1472499" y="2610024"/>
            <a:ext cx="1900686" cy="492443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Azure Public &lt;-&gt; Internal</a:t>
            </a:r>
          </a:p>
          <a:p>
            <a:r>
              <a:rPr lang="en-US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191.237.87.98 &lt;-- 172.16.1.5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B92A62-1941-0344-A376-C1EB30308EDF}"/>
              </a:ext>
            </a:extLst>
          </p:cNvPr>
          <p:cNvGrpSpPr/>
          <p:nvPr/>
        </p:nvGrpSpPr>
        <p:grpSpPr>
          <a:xfrm>
            <a:off x="7016922" y="708567"/>
            <a:ext cx="1772044" cy="957634"/>
            <a:chOff x="7169508" y="465660"/>
            <a:chExt cx="1772044" cy="95763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5C52A0D-0839-B144-A9CF-627999210DC4}"/>
                </a:ext>
              </a:extLst>
            </p:cNvPr>
            <p:cNvGrpSpPr/>
            <p:nvPr/>
          </p:nvGrpSpPr>
          <p:grpSpPr>
            <a:xfrm>
              <a:off x="7169508" y="465660"/>
              <a:ext cx="1772044" cy="957634"/>
              <a:chOff x="4401931" y="2149700"/>
              <a:chExt cx="1772044" cy="95763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437F3CD-EB9D-2144-BAD9-76F863F8C653}"/>
                  </a:ext>
                </a:extLst>
              </p:cNvPr>
              <p:cNvSpPr/>
              <p:nvPr/>
            </p:nvSpPr>
            <p:spPr>
              <a:xfrm>
                <a:off x="4401931" y="2331670"/>
                <a:ext cx="1772044" cy="775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286"/>
                </a:solidFill>
              </a:ln>
              <a:effectLst>
                <a:outerShdw blurRad="50800" dist="38100" dir="792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1FDC4C-4619-8341-A754-B3574FD75AF4}"/>
                  </a:ext>
                </a:extLst>
              </p:cNvPr>
              <p:cNvSpPr txBox="1"/>
              <p:nvPr/>
            </p:nvSpPr>
            <p:spPr>
              <a:xfrm>
                <a:off x="4530557" y="2443947"/>
                <a:ext cx="1643418" cy="315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Destination       Next Hop</a:t>
                </a:r>
              </a:p>
              <a:p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0.0.0.0/0        &gt;    10.0.2.4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3F05A53-7AE7-4E4F-AF05-E28A2E1C5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3088" y="2149700"/>
                <a:ext cx="274972" cy="306701"/>
              </a:xfrm>
              <a:prstGeom prst="rect">
                <a:avLst/>
              </a:prstGeom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0FFD96A-737E-E947-9F86-D1FD670593D2}"/>
                </a:ext>
              </a:extLst>
            </p:cNvPr>
            <p:cNvSpPr txBox="1"/>
            <p:nvPr/>
          </p:nvSpPr>
          <p:spPr>
            <a:xfrm>
              <a:off x="7505637" y="594260"/>
              <a:ext cx="788930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800" dirty="0"/>
                <a:t>Azure Route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03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2B7272-524C-D140-9E27-F92AABC5A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130" y="2119745"/>
            <a:ext cx="8780540" cy="914400"/>
          </a:xfrm>
        </p:spPr>
        <p:txBody>
          <a:bodyPr/>
          <a:lstStyle/>
          <a:p>
            <a:pPr algn="ctr"/>
            <a:r>
              <a:rPr lang="en-US" sz="3600" dirty="0"/>
              <a:t>Palo Alto Networks Platform</a:t>
            </a:r>
          </a:p>
        </p:txBody>
      </p:sp>
    </p:spTree>
    <p:extLst>
      <p:ext uri="{BB962C8B-B14F-4D97-AF65-F5344CB8AC3E}">
        <p14:creationId xmlns:p14="http://schemas.microsoft.com/office/powerpoint/2010/main" val="46002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E115E93-11F7-FD4A-B9BB-3F0BDAF03E4B}"/>
              </a:ext>
            </a:extLst>
          </p:cNvPr>
          <p:cNvGrpSpPr/>
          <p:nvPr/>
        </p:nvGrpSpPr>
        <p:grpSpPr>
          <a:xfrm>
            <a:off x="640080" y="1140303"/>
            <a:ext cx="6776637" cy="3210581"/>
            <a:chOff x="1021606" y="1140303"/>
            <a:chExt cx="6776637" cy="32105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6E5E88-AD63-ED4E-A762-69B4E8B5BB85}"/>
                </a:ext>
              </a:extLst>
            </p:cNvPr>
            <p:cNvGrpSpPr/>
            <p:nvPr/>
          </p:nvGrpSpPr>
          <p:grpSpPr>
            <a:xfrm>
              <a:off x="1021606" y="1140303"/>
              <a:ext cx="6776637" cy="3157453"/>
              <a:chOff x="1021606" y="1140303"/>
              <a:chExt cx="6776637" cy="315745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55A6AE-7CFE-BE48-9811-92EAF3467C74}"/>
                  </a:ext>
                </a:extLst>
              </p:cNvPr>
              <p:cNvGrpSpPr/>
              <p:nvPr/>
            </p:nvGrpSpPr>
            <p:grpSpPr>
              <a:xfrm>
                <a:off x="1021606" y="1140303"/>
                <a:ext cx="6776637" cy="3157453"/>
                <a:chOff x="1021606" y="1140303"/>
                <a:chExt cx="6776637" cy="3157453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5751FC80-9FE9-420B-865B-FCD02F9DB7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93176" y="1140303"/>
                  <a:ext cx="6705067" cy="3157453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F716D0B5-7B39-ED4E-B0F7-9845012606BA}"/>
                    </a:ext>
                  </a:extLst>
                </p:cNvPr>
                <p:cNvSpPr/>
                <p:nvPr/>
              </p:nvSpPr>
              <p:spPr>
                <a:xfrm>
                  <a:off x="3603973" y="2198476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5AED5BD-1F12-0246-BE63-1405FDD20C5A}"/>
                    </a:ext>
                  </a:extLst>
                </p:cNvPr>
                <p:cNvSpPr/>
                <p:nvPr/>
              </p:nvSpPr>
              <p:spPr>
                <a:xfrm>
                  <a:off x="5099595" y="1428111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A29B057-6183-D741-9466-1CCDEB2CC6E1}"/>
                    </a:ext>
                  </a:extLst>
                </p:cNvPr>
                <p:cNvSpPr/>
                <p:nvPr/>
              </p:nvSpPr>
              <p:spPr>
                <a:xfrm>
                  <a:off x="5189398" y="2229236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C8770A-3970-7A4D-8A85-08F801B0F3F9}"/>
                    </a:ext>
                  </a:extLst>
                </p:cNvPr>
                <p:cNvSpPr/>
                <p:nvPr/>
              </p:nvSpPr>
              <p:spPr>
                <a:xfrm>
                  <a:off x="3514202" y="1394886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532EEDD-CAC5-7B4A-8100-FEC41C93858F}"/>
                    </a:ext>
                  </a:extLst>
                </p:cNvPr>
                <p:cNvSpPr/>
                <p:nvPr/>
              </p:nvSpPr>
              <p:spPr>
                <a:xfrm>
                  <a:off x="6545843" y="1431952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0CC6D84-EEAC-CD43-B222-CAF57AE3A921}"/>
                    </a:ext>
                  </a:extLst>
                </p:cNvPr>
                <p:cNvSpPr/>
                <p:nvPr/>
              </p:nvSpPr>
              <p:spPr>
                <a:xfrm>
                  <a:off x="6545843" y="2471479"/>
                  <a:ext cx="737826" cy="393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D18E63F-B262-D944-AFA7-0C186B747BF5}"/>
                    </a:ext>
                  </a:extLst>
                </p:cNvPr>
                <p:cNvSpPr/>
                <p:nvPr/>
              </p:nvSpPr>
              <p:spPr>
                <a:xfrm>
                  <a:off x="2866146" y="1223404"/>
                  <a:ext cx="841903" cy="1198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8D1DC4B-1572-4D46-8E2C-D1EC7FA1F320}"/>
                    </a:ext>
                  </a:extLst>
                </p:cNvPr>
                <p:cNvSpPr/>
                <p:nvPr/>
              </p:nvSpPr>
              <p:spPr>
                <a:xfrm>
                  <a:off x="4918841" y="3380127"/>
                  <a:ext cx="1570246" cy="4670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444CBF9-5FE6-EF46-B5B3-F39C182EE49D}"/>
                    </a:ext>
                  </a:extLst>
                </p:cNvPr>
                <p:cNvSpPr/>
                <p:nvPr/>
              </p:nvSpPr>
              <p:spPr>
                <a:xfrm>
                  <a:off x="2918850" y="3357921"/>
                  <a:ext cx="1571169" cy="4616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CD549E9-BD1F-F240-AD95-4772920E9DB5}"/>
                    </a:ext>
                  </a:extLst>
                </p:cNvPr>
                <p:cNvSpPr/>
                <p:nvPr/>
              </p:nvSpPr>
              <p:spPr>
                <a:xfrm>
                  <a:off x="1021606" y="3357921"/>
                  <a:ext cx="1620695" cy="4616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F4223A7-EE04-B44B-BC01-EFD2A4558C43}"/>
                  </a:ext>
                </a:extLst>
              </p:cNvPr>
              <p:cNvSpPr/>
              <p:nvPr/>
            </p:nvSpPr>
            <p:spPr>
              <a:xfrm>
                <a:off x="1854025" y="2639673"/>
                <a:ext cx="1749948" cy="462981"/>
              </a:xfrm>
              <a:prstGeom prst="rect">
                <a:avLst/>
              </a:prstGeom>
              <a:solidFill>
                <a:srgbClr val="3F48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C82721-7117-0E40-9C31-6DAA341348BC}"/>
                </a:ext>
              </a:extLst>
            </p:cNvPr>
            <p:cNvSpPr/>
            <p:nvPr/>
          </p:nvSpPr>
          <p:spPr>
            <a:xfrm>
              <a:off x="1545021" y="3875769"/>
              <a:ext cx="5724662" cy="475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834936-AB1B-4A4C-9AFD-80D3AFF1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Inbound Traffic from the Internet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9B4628-1412-DD4E-8BEF-C12E87333ED0}"/>
              </a:ext>
            </a:extLst>
          </p:cNvPr>
          <p:cNvSpPr txBox="1"/>
          <p:nvPr/>
        </p:nvSpPr>
        <p:spPr>
          <a:xfrm>
            <a:off x="3248851" y="1447760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Untrust</a:t>
            </a:r>
          </a:p>
          <a:p>
            <a:pPr algn="ctr"/>
            <a:r>
              <a:rPr lang="en-US" sz="700" dirty="0"/>
              <a:t>10.0.1.0/24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3348A-4F50-6E40-A3C8-7D5EDA0E21FF}"/>
              </a:ext>
            </a:extLst>
          </p:cNvPr>
          <p:cNvSpPr txBox="1"/>
          <p:nvPr/>
        </p:nvSpPr>
        <p:spPr>
          <a:xfrm>
            <a:off x="4734445" y="1432689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Trust</a:t>
            </a:r>
          </a:p>
          <a:p>
            <a:pPr algn="ctr"/>
            <a:r>
              <a:rPr lang="en-US" sz="700" dirty="0"/>
              <a:t>10.0.2.0/24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CED15-0C3F-9541-AA6F-D3002ECAD68A}"/>
              </a:ext>
            </a:extLst>
          </p:cNvPr>
          <p:cNvSpPr txBox="1"/>
          <p:nvPr/>
        </p:nvSpPr>
        <p:spPr>
          <a:xfrm>
            <a:off x="6300164" y="1437325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Web</a:t>
            </a:r>
          </a:p>
          <a:p>
            <a:pPr algn="ctr"/>
            <a:r>
              <a:rPr lang="en-US" sz="700" dirty="0"/>
              <a:t>10.0.3.0/24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30DABF-4ED0-654B-B276-FD1FF823BFFF}"/>
              </a:ext>
            </a:extLst>
          </p:cNvPr>
          <p:cNvSpPr txBox="1"/>
          <p:nvPr/>
        </p:nvSpPr>
        <p:spPr>
          <a:xfrm>
            <a:off x="4771296" y="2179719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10.0.2.4</a:t>
            </a:r>
          </a:p>
          <a:p>
            <a:pPr algn="ctr"/>
            <a:r>
              <a:rPr lang="en-US" sz="700" dirty="0"/>
              <a:t>(eth2)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B94B75-1DF5-4E4B-BCB5-1257D7187856}"/>
              </a:ext>
            </a:extLst>
          </p:cNvPr>
          <p:cNvSpPr txBox="1"/>
          <p:nvPr/>
        </p:nvSpPr>
        <p:spPr>
          <a:xfrm>
            <a:off x="3373753" y="2159131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10.0.1.4</a:t>
            </a:r>
          </a:p>
          <a:p>
            <a:pPr algn="ctr"/>
            <a:r>
              <a:rPr lang="en-US" sz="700" dirty="0"/>
              <a:t>(eth1)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0C73A-9B3B-694A-8FEB-E114D5233C3A}"/>
              </a:ext>
            </a:extLst>
          </p:cNvPr>
          <p:cNvSpPr txBox="1"/>
          <p:nvPr/>
        </p:nvSpPr>
        <p:spPr>
          <a:xfrm>
            <a:off x="6277441" y="2459485"/>
            <a:ext cx="587993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10.0.3.4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BD7A1C-61E2-A64D-9FE3-1E5125B47B76}"/>
              </a:ext>
            </a:extLst>
          </p:cNvPr>
          <p:cNvSpPr txBox="1"/>
          <p:nvPr/>
        </p:nvSpPr>
        <p:spPr>
          <a:xfrm>
            <a:off x="2537324" y="3367603"/>
            <a:ext cx="1527704" cy="430887"/>
          </a:xfrm>
          <a:prstGeom prst="rect">
            <a:avLst/>
          </a:prstGeom>
          <a:noFill/>
          <a:ln>
            <a:solidFill>
              <a:srgbClr val="006286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Source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: 199.167.52.150</a:t>
            </a:r>
          </a:p>
          <a:p>
            <a:r>
              <a: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Destination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800" dirty="0">
                <a:solidFill>
                  <a:srgbClr val="F8963D"/>
                </a:solidFill>
                <a:latin typeface="Arial" pitchFamily="34" charset="0"/>
                <a:cs typeface="Arial" pitchFamily="34" charset="0"/>
              </a:rPr>
              <a:t>10.0.1.4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99FEB4-34D5-4A4A-9CE5-4B4B78F5D891}"/>
              </a:ext>
            </a:extLst>
          </p:cNvPr>
          <p:cNvGrpSpPr/>
          <p:nvPr/>
        </p:nvGrpSpPr>
        <p:grpSpPr>
          <a:xfrm>
            <a:off x="4065028" y="3371504"/>
            <a:ext cx="3440081" cy="430887"/>
            <a:chOff x="4358162" y="3374136"/>
            <a:chExt cx="3440081" cy="43088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2BCF6-5B42-234E-AEF4-F6BEE8500E4C}"/>
                </a:ext>
              </a:extLst>
            </p:cNvPr>
            <p:cNvSpPr txBox="1"/>
            <p:nvPr/>
          </p:nvSpPr>
          <p:spPr>
            <a:xfrm>
              <a:off x="6270539" y="3374136"/>
              <a:ext cx="1527704" cy="430887"/>
            </a:xfrm>
            <a:prstGeom prst="rect">
              <a:avLst/>
            </a:prstGeom>
            <a:noFill/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199.167.52.150 150</a:t>
              </a: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sz="800" dirty="0">
                  <a:solidFill>
                    <a:srgbClr val="ACCF49"/>
                  </a:solidFill>
                  <a:latin typeface="Arial" pitchFamily="34" charset="0"/>
                  <a:cs typeface="Arial" pitchFamily="34" charset="0"/>
                </a:rPr>
                <a:t>10.0.3.4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241A854-2AC1-7840-A85B-AFFBD9A17A1F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4358162" y="3585679"/>
              <a:ext cx="1912377" cy="3901"/>
            </a:xfrm>
            <a:prstGeom prst="straightConnector1">
              <a:avLst/>
            </a:prstGeom>
            <a:ln w="34925">
              <a:solidFill>
                <a:srgbClr val="ACCF49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E0C2F1-0D29-754F-8D79-CCBD25DC303F}"/>
              </a:ext>
            </a:extLst>
          </p:cNvPr>
          <p:cNvGrpSpPr/>
          <p:nvPr/>
        </p:nvGrpSpPr>
        <p:grpSpPr>
          <a:xfrm>
            <a:off x="536409" y="3377495"/>
            <a:ext cx="2000915" cy="430887"/>
            <a:chOff x="989944" y="3380127"/>
            <a:chExt cx="2000915" cy="4308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0A2A06-486A-A841-A695-6AB1A78D8CCB}"/>
                </a:ext>
              </a:extLst>
            </p:cNvPr>
            <p:cNvSpPr txBox="1"/>
            <p:nvPr/>
          </p:nvSpPr>
          <p:spPr>
            <a:xfrm>
              <a:off x="989944" y="3380127"/>
              <a:ext cx="1527704" cy="430887"/>
            </a:xfrm>
            <a:prstGeom prst="rect">
              <a:avLst/>
            </a:prstGeom>
            <a:noFill/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191.237.87.98</a:t>
              </a: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A05E427-5665-3343-AAB8-83B7821A27CE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 flipV="1">
              <a:off x="2517648" y="3585679"/>
              <a:ext cx="473211" cy="0"/>
            </a:xfrm>
            <a:prstGeom prst="straightConnector1">
              <a:avLst/>
            </a:prstGeom>
            <a:ln w="34925">
              <a:solidFill>
                <a:srgbClr val="ACCF49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A5B35C9-DAD9-674E-AB87-42CF85E63916}"/>
              </a:ext>
            </a:extLst>
          </p:cNvPr>
          <p:cNvSpPr txBox="1"/>
          <p:nvPr/>
        </p:nvSpPr>
        <p:spPr>
          <a:xfrm>
            <a:off x="2830539" y="1202549"/>
            <a:ext cx="1142347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Virtual Network 10.0.0.0/16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A50EA2-3A57-A448-9774-6FBCEAC71746}"/>
              </a:ext>
            </a:extLst>
          </p:cNvPr>
          <p:cNvSpPr txBox="1"/>
          <p:nvPr/>
        </p:nvSpPr>
        <p:spPr>
          <a:xfrm>
            <a:off x="1472499" y="2610024"/>
            <a:ext cx="1900686" cy="492443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Azure Public &lt;-&gt; Internal</a:t>
            </a:r>
          </a:p>
          <a:p>
            <a:r>
              <a:rPr lang="en-US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191.237.87.98 &lt;-- 172.16.1.5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FFCD41-AEE7-6941-820B-69B32F6AF485}"/>
              </a:ext>
            </a:extLst>
          </p:cNvPr>
          <p:cNvSpPr/>
          <p:nvPr/>
        </p:nvSpPr>
        <p:spPr>
          <a:xfrm>
            <a:off x="711650" y="1128487"/>
            <a:ext cx="1533334" cy="14941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29C567A-B13A-C74A-99DF-03F9BA1A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88" y="1362600"/>
            <a:ext cx="1752145" cy="10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8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83394D8-F2FA-3845-B913-645F8BD076DF}"/>
              </a:ext>
            </a:extLst>
          </p:cNvPr>
          <p:cNvGrpSpPr/>
          <p:nvPr/>
        </p:nvGrpSpPr>
        <p:grpSpPr>
          <a:xfrm>
            <a:off x="641735" y="1240512"/>
            <a:ext cx="6776637" cy="3210582"/>
            <a:chOff x="1021606" y="1140303"/>
            <a:chExt cx="6776637" cy="32105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115E93-11F7-FD4A-B9BB-3F0BDAF03E4B}"/>
                </a:ext>
              </a:extLst>
            </p:cNvPr>
            <p:cNvGrpSpPr/>
            <p:nvPr/>
          </p:nvGrpSpPr>
          <p:grpSpPr>
            <a:xfrm>
              <a:off x="1021606" y="1140303"/>
              <a:ext cx="6776637" cy="3210582"/>
              <a:chOff x="1021606" y="1140303"/>
              <a:chExt cx="6776637" cy="32105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86E5E88-AD63-ED4E-A762-69B4E8B5BB85}"/>
                  </a:ext>
                </a:extLst>
              </p:cNvPr>
              <p:cNvGrpSpPr/>
              <p:nvPr/>
            </p:nvGrpSpPr>
            <p:grpSpPr>
              <a:xfrm>
                <a:off x="1021606" y="1140303"/>
                <a:ext cx="6776637" cy="3157453"/>
                <a:chOff x="1021606" y="1140303"/>
                <a:chExt cx="6776637" cy="3157453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D55A6AE-7CFE-BE48-9811-92EAF3467C74}"/>
                    </a:ext>
                  </a:extLst>
                </p:cNvPr>
                <p:cNvGrpSpPr/>
                <p:nvPr/>
              </p:nvGrpSpPr>
              <p:grpSpPr>
                <a:xfrm>
                  <a:off x="1021606" y="1140303"/>
                  <a:ext cx="6776637" cy="3157453"/>
                  <a:chOff x="1021606" y="1140303"/>
                  <a:chExt cx="6776637" cy="315745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751FC80-9FE9-420B-865B-FCD02F9DB7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093176" y="1140303"/>
                    <a:ext cx="6705067" cy="3157453"/>
                  </a:xfrm>
                  <a:prstGeom prst="rect">
                    <a:avLst/>
                  </a:prstGeom>
                </p:spPr>
              </p:pic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F716D0B5-7B39-ED4E-B0F7-9845012606BA}"/>
                      </a:ext>
                    </a:extLst>
                  </p:cNvPr>
                  <p:cNvSpPr/>
                  <p:nvPr/>
                </p:nvSpPr>
                <p:spPr>
                  <a:xfrm>
                    <a:off x="3603973" y="2198476"/>
                    <a:ext cx="737826" cy="3933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5AED5BD-1F12-0246-BE63-1405FDD20C5A}"/>
                      </a:ext>
                    </a:extLst>
                  </p:cNvPr>
                  <p:cNvSpPr/>
                  <p:nvPr/>
                </p:nvSpPr>
                <p:spPr>
                  <a:xfrm>
                    <a:off x="5099595" y="1428111"/>
                    <a:ext cx="737826" cy="3933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FA29B057-6183-D741-9466-1CCDEB2CC6E1}"/>
                      </a:ext>
                    </a:extLst>
                  </p:cNvPr>
                  <p:cNvSpPr/>
                  <p:nvPr/>
                </p:nvSpPr>
                <p:spPr>
                  <a:xfrm>
                    <a:off x="5189398" y="2229236"/>
                    <a:ext cx="737826" cy="3933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C8770A-3970-7A4D-8A85-08F801B0F3F9}"/>
                      </a:ext>
                    </a:extLst>
                  </p:cNvPr>
                  <p:cNvSpPr/>
                  <p:nvPr/>
                </p:nvSpPr>
                <p:spPr>
                  <a:xfrm>
                    <a:off x="3514202" y="1394886"/>
                    <a:ext cx="737826" cy="3933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A532EEDD-CAC5-7B4A-8100-FEC41C93858F}"/>
                      </a:ext>
                    </a:extLst>
                  </p:cNvPr>
                  <p:cNvSpPr/>
                  <p:nvPr/>
                </p:nvSpPr>
                <p:spPr>
                  <a:xfrm>
                    <a:off x="6545843" y="1431952"/>
                    <a:ext cx="737826" cy="3933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60CC6D84-EEAC-CD43-B222-CAF57AE3A921}"/>
                      </a:ext>
                    </a:extLst>
                  </p:cNvPr>
                  <p:cNvSpPr/>
                  <p:nvPr/>
                </p:nvSpPr>
                <p:spPr>
                  <a:xfrm>
                    <a:off x="6545843" y="2471479"/>
                    <a:ext cx="737826" cy="3933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D18E63F-B262-D944-AFA7-0C186B747BF5}"/>
                      </a:ext>
                    </a:extLst>
                  </p:cNvPr>
                  <p:cNvSpPr/>
                  <p:nvPr/>
                </p:nvSpPr>
                <p:spPr>
                  <a:xfrm>
                    <a:off x="2866146" y="1223404"/>
                    <a:ext cx="841903" cy="1198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D8D1DC4B-1572-4D46-8E2C-D1EC7FA1F320}"/>
                      </a:ext>
                    </a:extLst>
                  </p:cNvPr>
                  <p:cNvSpPr/>
                  <p:nvPr/>
                </p:nvSpPr>
                <p:spPr>
                  <a:xfrm>
                    <a:off x="4918841" y="3380127"/>
                    <a:ext cx="1570246" cy="4670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D444CBF9-5FE6-EF46-B5B3-F39C182EE49D}"/>
                      </a:ext>
                    </a:extLst>
                  </p:cNvPr>
                  <p:cNvSpPr/>
                  <p:nvPr/>
                </p:nvSpPr>
                <p:spPr>
                  <a:xfrm>
                    <a:off x="2918850" y="3357921"/>
                    <a:ext cx="1571169" cy="4616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BCD549E9-BD1F-F240-AD95-4772920E9DB5}"/>
                      </a:ext>
                    </a:extLst>
                  </p:cNvPr>
                  <p:cNvSpPr/>
                  <p:nvPr/>
                </p:nvSpPr>
                <p:spPr>
                  <a:xfrm>
                    <a:off x="1021606" y="3357921"/>
                    <a:ext cx="1620695" cy="4616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F4223A7-EE04-B44B-BC01-EFD2A4558C43}"/>
                    </a:ext>
                  </a:extLst>
                </p:cNvPr>
                <p:cNvSpPr/>
                <p:nvPr/>
              </p:nvSpPr>
              <p:spPr>
                <a:xfrm>
                  <a:off x="1854025" y="2639673"/>
                  <a:ext cx="1749948" cy="462981"/>
                </a:xfrm>
                <a:prstGeom prst="rect">
                  <a:avLst/>
                </a:prstGeom>
                <a:solidFill>
                  <a:srgbClr val="3F48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C82721-7117-0E40-9C31-6DAA341348BC}"/>
                  </a:ext>
                </a:extLst>
              </p:cNvPr>
              <p:cNvSpPr/>
              <p:nvPr/>
            </p:nvSpPr>
            <p:spPr>
              <a:xfrm>
                <a:off x="1545021" y="3150477"/>
                <a:ext cx="5724662" cy="12004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C89C07-797A-2F40-8137-33E4A8806653}"/>
                </a:ext>
              </a:extLst>
            </p:cNvPr>
            <p:cNvSpPr/>
            <p:nvPr/>
          </p:nvSpPr>
          <p:spPr>
            <a:xfrm>
              <a:off x="6270539" y="1315668"/>
              <a:ext cx="1429656" cy="1717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834936-AB1B-4A4C-9AFD-80D3AFF1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Intra-VNET &amp; Inter-VNET Traffic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9B4628-1412-DD4E-8BEF-C12E87333ED0}"/>
              </a:ext>
            </a:extLst>
          </p:cNvPr>
          <p:cNvSpPr txBox="1"/>
          <p:nvPr/>
        </p:nvSpPr>
        <p:spPr>
          <a:xfrm>
            <a:off x="3209247" y="1536619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Untrust</a:t>
            </a:r>
          </a:p>
          <a:p>
            <a:pPr algn="ctr"/>
            <a:r>
              <a:rPr lang="en-US" sz="700" dirty="0"/>
              <a:t>10.0.1.0/24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3348A-4F50-6E40-A3C8-7D5EDA0E21FF}"/>
              </a:ext>
            </a:extLst>
          </p:cNvPr>
          <p:cNvSpPr txBox="1"/>
          <p:nvPr/>
        </p:nvSpPr>
        <p:spPr>
          <a:xfrm>
            <a:off x="4719724" y="1536619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Trust</a:t>
            </a:r>
          </a:p>
          <a:p>
            <a:pPr algn="ctr"/>
            <a:r>
              <a:rPr lang="en-US" sz="700" dirty="0"/>
              <a:t>10.0.2.0/24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CED15-0C3F-9541-AA6F-D3002ECAD68A}"/>
              </a:ext>
            </a:extLst>
          </p:cNvPr>
          <p:cNvSpPr txBox="1"/>
          <p:nvPr/>
        </p:nvSpPr>
        <p:spPr>
          <a:xfrm>
            <a:off x="6293183" y="1490027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Web</a:t>
            </a:r>
          </a:p>
          <a:p>
            <a:pPr algn="ctr"/>
            <a:r>
              <a:rPr lang="en-US" sz="700" dirty="0"/>
              <a:t>10.0.3.0/24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30DABF-4ED0-654B-B276-FD1FF823BFFF}"/>
              </a:ext>
            </a:extLst>
          </p:cNvPr>
          <p:cNvSpPr txBox="1"/>
          <p:nvPr/>
        </p:nvSpPr>
        <p:spPr>
          <a:xfrm>
            <a:off x="4794640" y="2298685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10.0.2.4</a:t>
            </a:r>
          </a:p>
          <a:p>
            <a:pPr algn="ctr"/>
            <a:r>
              <a:rPr lang="en-US" sz="700" dirty="0"/>
              <a:t>(eth2)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B94B75-1DF5-4E4B-BCB5-1257D7187856}"/>
              </a:ext>
            </a:extLst>
          </p:cNvPr>
          <p:cNvSpPr txBox="1"/>
          <p:nvPr/>
        </p:nvSpPr>
        <p:spPr>
          <a:xfrm>
            <a:off x="3374840" y="2296510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10.0.1.4</a:t>
            </a:r>
          </a:p>
          <a:p>
            <a:pPr algn="ctr"/>
            <a:r>
              <a:rPr lang="en-US" sz="700" dirty="0"/>
              <a:t>(eth1)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5B35C9-DAD9-674E-AB87-42CF85E63916}"/>
              </a:ext>
            </a:extLst>
          </p:cNvPr>
          <p:cNvSpPr txBox="1"/>
          <p:nvPr/>
        </p:nvSpPr>
        <p:spPr>
          <a:xfrm>
            <a:off x="2450668" y="1302758"/>
            <a:ext cx="1142347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Virtual Network 10.0.0.0/16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0CAFF0-7FA0-8240-AF7A-9AFDCACB59FB}"/>
              </a:ext>
            </a:extLst>
          </p:cNvPr>
          <p:cNvSpPr/>
          <p:nvPr/>
        </p:nvSpPr>
        <p:spPr>
          <a:xfrm>
            <a:off x="5944159" y="2329445"/>
            <a:ext cx="1269967" cy="754226"/>
          </a:xfrm>
          <a:prstGeom prst="rect">
            <a:avLst/>
          </a:prstGeom>
          <a:noFill/>
          <a:ln w="19050">
            <a:solidFill>
              <a:srgbClr val="ACCF49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B40360-A856-D447-8041-CF8BBB932401}"/>
              </a:ext>
            </a:extLst>
          </p:cNvPr>
          <p:cNvSpPr/>
          <p:nvPr/>
        </p:nvSpPr>
        <p:spPr>
          <a:xfrm>
            <a:off x="5944159" y="1469229"/>
            <a:ext cx="1269967" cy="754226"/>
          </a:xfrm>
          <a:prstGeom prst="rect">
            <a:avLst/>
          </a:prstGeom>
          <a:noFill/>
          <a:ln w="19050">
            <a:solidFill>
              <a:srgbClr val="ACCF49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8283E0-3BC6-CD48-AB86-577C3788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310" y="1698877"/>
            <a:ext cx="541141" cy="4695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1737C59-4872-B34B-88B7-9CF32BC600B3}"/>
              </a:ext>
            </a:extLst>
          </p:cNvPr>
          <p:cNvSpPr txBox="1"/>
          <p:nvPr/>
        </p:nvSpPr>
        <p:spPr>
          <a:xfrm>
            <a:off x="6293183" y="2370158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DB</a:t>
            </a:r>
          </a:p>
          <a:p>
            <a:pPr algn="ctr"/>
            <a:r>
              <a:rPr lang="en-US" sz="700" dirty="0"/>
              <a:t>10.0.4.0/24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DB4A1D0-0B43-2249-B5E8-5A7C17A70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917" y="1698877"/>
            <a:ext cx="541141" cy="46958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CF868F3-14F4-F54D-AE70-552B2706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310" y="2577494"/>
            <a:ext cx="541141" cy="46958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DCD0D72-9992-FE46-B8AB-64A35A72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917" y="2577494"/>
            <a:ext cx="541141" cy="469585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470A2717-FC10-A248-86B0-1AEE0C7CCFB5}"/>
              </a:ext>
            </a:extLst>
          </p:cNvPr>
          <p:cNvGrpSpPr/>
          <p:nvPr/>
        </p:nvGrpSpPr>
        <p:grpSpPr>
          <a:xfrm>
            <a:off x="7098925" y="721054"/>
            <a:ext cx="1772044" cy="957634"/>
            <a:chOff x="7169508" y="465660"/>
            <a:chExt cx="1772044" cy="95763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F445DB8-89E9-8543-8C90-162CDD0349AD}"/>
                </a:ext>
              </a:extLst>
            </p:cNvPr>
            <p:cNvGrpSpPr/>
            <p:nvPr/>
          </p:nvGrpSpPr>
          <p:grpSpPr>
            <a:xfrm>
              <a:off x="7169508" y="465660"/>
              <a:ext cx="1772044" cy="957634"/>
              <a:chOff x="4401931" y="2149700"/>
              <a:chExt cx="1772044" cy="95763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BE64A4E-2925-FC47-9283-752B569E7F09}"/>
                  </a:ext>
                </a:extLst>
              </p:cNvPr>
              <p:cNvSpPr/>
              <p:nvPr/>
            </p:nvSpPr>
            <p:spPr>
              <a:xfrm>
                <a:off x="4401931" y="2331670"/>
                <a:ext cx="1772044" cy="775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286"/>
                </a:solidFill>
              </a:ln>
              <a:effectLst>
                <a:outerShdw blurRad="50800" dist="38100" dir="792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7BA725E-D0EE-3C45-ABB6-0648B523A7E3}"/>
                  </a:ext>
                </a:extLst>
              </p:cNvPr>
              <p:cNvSpPr txBox="1"/>
              <p:nvPr/>
            </p:nvSpPr>
            <p:spPr>
              <a:xfrm>
                <a:off x="4530557" y="2443947"/>
                <a:ext cx="1643418" cy="315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Destination       Next Hop</a:t>
                </a:r>
              </a:p>
              <a:p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0.0.0.0/0        &gt;    10.0.2.4</a:t>
                </a: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9534994-3FBC-B24A-B1EB-A18896E34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3088" y="2149700"/>
                <a:ext cx="274972" cy="306701"/>
              </a:xfrm>
              <a:prstGeom prst="rect">
                <a:avLst/>
              </a:prstGeom>
            </p:spPr>
          </p:pic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8D32428-187F-FC49-A024-4C1DD91457A4}"/>
                </a:ext>
              </a:extLst>
            </p:cNvPr>
            <p:cNvSpPr txBox="1"/>
            <p:nvPr/>
          </p:nvSpPr>
          <p:spPr>
            <a:xfrm>
              <a:off x="7505637" y="594260"/>
              <a:ext cx="788930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800" dirty="0"/>
                <a:t>Azure Route Table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03418E0-5AE8-7A46-91E0-467D122A393C}"/>
              </a:ext>
            </a:extLst>
          </p:cNvPr>
          <p:cNvSpPr txBox="1"/>
          <p:nvPr/>
        </p:nvSpPr>
        <p:spPr>
          <a:xfrm>
            <a:off x="7221050" y="1305545"/>
            <a:ext cx="164341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10.0.3.0/24    &gt;    10.0.2.4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C992F1-47A5-274A-A50B-8DBBD54DC085}"/>
              </a:ext>
            </a:extLst>
          </p:cNvPr>
          <p:cNvSpPr txBox="1"/>
          <p:nvPr/>
        </p:nvSpPr>
        <p:spPr>
          <a:xfrm>
            <a:off x="7227551" y="1446129"/>
            <a:ext cx="164341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10.0.4.0/24    &gt;    10.0.2.4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1F295C3-3AF3-5D42-90AA-99F55B190E1D}"/>
              </a:ext>
            </a:extLst>
          </p:cNvPr>
          <p:cNvCxnSpPr>
            <a:cxnSpLocks/>
          </p:cNvCxnSpPr>
          <p:nvPr/>
        </p:nvCxnSpPr>
        <p:spPr>
          <a:xfrm flipV="1">
            <a:off x="5324093" y="1888470"/>
            <a:ext cx="673557" cy="3333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7FDF787-E9C0-194C-95C3-AD60982337FC}"/>
              </a:ext>
            </a:extLst>
          </p:cNvPr>
          <p:cNvSpPr/>
          <p:nvPr/>
        </p:nvSpPr>
        <p:spPr>
          <a:xfrm>
            <a:off x="5997650" y="1698877"/>
            <a:ext cx="1165408" cy="479939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10E6E03-14BB-1E42-A907-A7B9717A334E}"/>
              </a:ext>
            </a:extLst>
          </p:cNvPr>
          <p:cNvSpPr/>
          <p:nvPr/>
        </p:nvSpPr>
        <p:spPr>
          <a:xfrm>
            <a:off x="6015353" y="2578424"/>
            <a:ext cx="1165408" cy="479939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37C0AEF-08AE-634C-B39C-BF97076C5676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5324093" y="2249562"/>
            <a:ext cx="691260" cy="5688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555529-2E23-374A-B03C-065014D4DA54}"/>
              </a:ext>
            </a:extLst>
          </p:cNvPr>
          <p:cNvCxnSpPr>
            <a:cxnSpLocks/>
          </p:cNvCxnSpPr>
          <p:nvPr/>
        </p:nvCxnSpPr>
        <p:spPr>
          <a:xfrm>
            <a:off x="6165342" y="2168462"/>
            <a:ext cx="0" cy="39766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BA66B-276A-5043-96DC-AE11FB6EBD8A}"/>
              </a:ext>
            </a:extLst>
          </p:cNvPr>
          <p:cNvGrpSpPr/>
          <p:nvPr/>
        </p:nvGrpSpPr>
        <p:grpSpPr>
          <a:xfrm>
            <a:off x="7145548" y="2739882"/>
            <a:ext cx="1772044" cy="957634"/>
            <a:chOff x="7289746" y="1888259"/>
            <a:chExt cx="1772044" cy="95763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E55AD0D-8400-B94E-A8D6-77171351F538}"/>
                </a:ext>
              </a:extLst>
            </p:cNvPr>
            <p:cNvGrpSpPr/>
            <p:nvPr/>
          </p:nvGrpSpPr>
          <p:grpSpPr>
            <a:xfrm>
              <a:off x="7289746" y="1888259"/>
              <a:ext cx="1772044" cy="957634"/>
              <a:chOff x="7169508" y="465660"/>
              <a:chExt cx="1772044" cy="957634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5DC7829-DF20-1448-B7BC-8EF12A8D1792}"/>
                  </a:ext>
                </a:extLst>
              </p:cNvPr>
              <p:cNvGrpSpPr/>
              <p:nvPr/>
            </p:nvGrpSpPr>
            <p:grpSpPr>
              <a:xfrm>
                <a:off x="7169508" y="465660"/>
                <a:ext cx="1772044" cy="957634"/>
                <a:chOff x="4401931" y="2149700"/>
                <a:chExt cx="1772044" cy="957634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DFD4785-CC9D-3B4B-9994-D9922F861591}"/>
                    </a:ext>
                  </a:extLst>
                </p:cNvPr>
                <p:cNvSpPr/>
                <p:nvPr/>
              </p:nvSpPr>
              <p:spPr>
                <a:xfrm>
                  <a:off x="4401931" y="2331670"/>
                  <a:ext cx="1772044" cy="775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286"/>
                  </a:solidFill>
                </a:ln>
                <a:effectLst>
                  <a:outerShdw blurRad="50800" dist="38100" dir="792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4E6667E-5BC7-DE48-A780-B01E1E8EE72A}"/>
                    </a:ext>
                  </a:extLst>
                </p:cNvPr>
                <p:cNvSpPr txBox="1"/>
                <p:nvPr/>
              </p:nvSpPr>
              <p:spPr>
                <a:xfrm>
                  <a:off x="4530557" y="2443947"/>
                  <a:ext cx="1643418" cy="3154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Destination       Next Hop</a:t>
                  </a:r>
                </a:p>
                <a:p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0.0.0.0/0        &gt;    10.0.2.4</a:t>
                  </a:r>
                </a:p>
              </p:txBody>
            </p:sp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208131AF-E608-5A48-AE30-6391706232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3088" y="2149700"/>
                  <a:ext cx="274972" cy="306701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F3A0394-E53C-FD4D-85B8-3B6A5853B5A5}"/>
                  </a:ext>
                </a:extLst>
              </p:cNvPr>
              <p:cNvSpPr txBox="1"/>
              <p:nvPr/>
            </p:nvSpPr>
            <p:spPr>
              <a:xfrm>
                <a:off x="7505637" y="594260"/>
                <a:ext cx="78893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800" dirty="0"/>
                  <a:t>Azure Route Table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DC3F43-AA1F-5C4D-ACCB-5CD1129C78AB}"/>
                </a:ext>
              </a:extLst>
            </p:cNvPr>
            <p:cNvSpPr txBox="1"/>
            <p:nvPr/>
          </p:nvSpPr>
          <p:spPr>
            <a:xfrm>
              <a:off x="7411871" y="2472750"/>
              <a:ext cx="164341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10.0.3.0/24    &gt;    10.0.2.4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AF5B2A3-B13C-D141-96E0-5A270EBD9292}"/>
                </a:ext>
              </a:extLst>
            </p:cNvPr>
            <p:cNvSpPr txBox="1"/>
            <p:nvPr/>
          </p:nvSpPr>
          <p:spPr>
            <a:xfrm>
              <a:off x="7418372" y="2613334"/>
              <a:ext cx="164341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10.0.4.0/24    &gt;    10.0.2.4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699AF594-48D6-D84A-9E52-B4F0B28D01E2}"/>
              </a:ext>
            </a:extLst>
          </p:cNvPr>
          <p:cNvSpPr txBox="1"/>
          <p:nvPr/>
        </p:nvSpPr>
        <p:spPr>
          <a:xfrm>
            <a:off x="1426774" y="2713116"/>
            <a:ext cx="1900686" cy="492443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Azure Public &lt;-&gt; Internal</a:t>
            </a:r>
          </a:p>
          <a:p>
            <a:r>
              <a:rPr lang="en-US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191.237.87.98 &lt;-- 172.16.1.5</a:t>
            </a:r>
          </a:p>
        </p:txBody>
      </p:sp>
    </p:spTree>
    <p:extLst>
      <p:ext uri="{BB962C8B-B14F-4D97-AF65-F5344CB8AC3E}">
        <p14:creationId xmlns:p14="http://schemas.microsoft.com/office/powerpoint/2010/main" val="122453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45" grpId="0" animBg="1"/>
      <p:bldP spid="8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0600-40C1-4F59-A5D6-3CC06C1C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Resiliency with Native Azure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00810-FD84-4FEC-9445-7D9502A828A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7501" y="672662"/>
            <a:ext cx="3413672" cy="3888828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1400" b="1" dirty="0"/>
              <a:t>Availability Sets</a:t>
            </a:r>
          </a:p>
          <a:p>
            <a:pPr>
              <a:spcBef>
                <a:spcPts val="1200"/>
              </a:spcBef>
            </a:pPr>
            <a:r>
              <a:rPr lang="en-US" sz="1400" dirty="0"/>
              <a:t>Ensure that a failure or maintenance event in Azure does not affect all the VM-Series firewalls at the same time.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400" b="1" dirty="0"/>
              <a:t>Load Balancers</a:t>
            </a:r>
          </a:p>
          <a:p>
            <a:pPr>
              <a:spcBef>
                <a:spcPts val="1200"/>
              </a:spcBef>
            </a:pPr>
            <a:r>
              <a:rPr lang="en-US" sz="1400" dirty="0"/>
              <a:t>Distribute traffic across two or more independent firewalls that are members of a common availability set. </a:t>
            </a:r>
          </a:p>
          <a:p>
            <a:pPr>
              <a:spcBef>
                <a:spcPts val="1200"/>
              </a:spcBef>
            </a:pPr>
            <a:r>
              <a:rPr lang="en-US" sz="1400" dirty="0"/>
              <a:t>Types: Application Gateway, External Load Balancer, Internal Load Balancer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9D655-C60C-4245-8B51-870EEC17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378" y="1172093"/>
            <a:ext cx="4223588" cy="27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5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97DD-AD94-BB4A-A35B-02F03C76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2DC31-ADB4-8A4D-8EA7-907C743502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7500" y="742950"/>
            <a:ext cx="3019215" cy="3847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Public Load Balancer</a:t>
            </a:r>
          </a:p>
          <a:p>
            <a:r>
              <a:rPr lang="en-US" dirty="0"/>
              <a:t>LB Rules allow traffic.</a:t>
            </a:r>
          </a:p>
          <a:p>
            <a:r>
              <a:rPr lang="en-US" dirty="0"/>
              <a:t>Can do Port Translation</a:t>
            </a:r>
          </a:p>
          <a:p>
            <a:r>
              <a:rPr lang="en-US" dirty="0"/>
              <a:t>Health Probe </a:t>
            </a:r>
          </a:p>
          <a:p>
            <a:pPr lvl="1"/>
            <a:r>
              <a:rPr lang="en-US" dirty="0"/>
              <a:t>Probe eth1 of the firewalls.</a:t>
            </a:r>
          </a:p>
          <a:p>
            <a:pPr lvl="1"/>
            <a:r>
              <a:rPr lang="en-US" dirty="0"/>
              <a:t>Need to allow Probes on firewall interfaces.</a:t>
            </a:r>
          </a:p>
          <a:p>
            <a:r>
              <a:rPr lang="en-US" dirty="0"/>
              <a:t>Can have multiple Public IPs.</a:t>
            </a:r>
          </a:p>
          <a:p>
            <a:pPr lvl="1"/>
            <a:r>
              <a:rPr lang="en-US" dirty="0"/>
              <a:t>Public IPs map to multiple IPs on eth1 of the firewalls.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969A4-0155-3E48-835C-D6516342CBED}"/>
              </a:ext>
            </a:extLst>
          </p:cNvPr>
          <p:cNvSpPr/>
          <p:nvPr/>
        </p:nvSpPr>
        <p:spPr>
          <a:xfrm>
            <a:off x="4472451" y="1624991"/>
            <a:ext cx="1401418" cy="207727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724AAE-CFFF-8C4F-B255-EBA8E1B17FA4}"/>
              </a:ext>
            </a:extLst>
          </p:cNvPr>
          <p:cNvSpPr/>
          <p:nvPr/>
        </p:nvSpPr>
        <p:spPr>
          <a:xfrm>
            <a:off x="6089715" y="1339429"/>
            <a:ext cx="1414334" cy="2286000"/>
          </a:xfrm>
          <a:prstGeom prst="rect">
            <a:avLst/>
          </a:prstGeom>
          <a:noFill/>
          <a:ln w="19050">
            <a:solidFill>
              <a:srgbClr val="ACCF49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DB10C4-2E43-E741-8DCD-A3C49F2F0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704" y="1482530"/>
            <a:ext cx="66040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A00010-E89F-DF43-AB71-5734EBBF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704" y="2596540"/>
            <a:ext cx="660400" cy="8763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9AFC11-D9D7-8140-8C79-3EC133252AD2}"/>
              </a:ext>
            </a:extLst>
          </p:cNvPr>
          <p:cNvCxnSpPr>
            <a:stCxn id="13" idx="3"/>
          </p:cNvCxnSpPr>
          <p:nvPr/>
        </p:nvCxnSpPr>
        <p:spPr>
          <a:xfrm flipV="1">
            <a:off x="6035104" y="3030219"/>
            <a:ext cx="405269" cy="4471"/>
          </a:xfrm>
          <a:prstGeom prst="straightConnector1">
            <a:avLst/>
          </a:prstGeom>
          <a:ln>
            <a:solidFill>
              <a:srgbClr val="ACCF49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CD6CE9-D62C-C84C-8230-754C79E0741D}"/>
              </a:ext>
            </a:extLst>
          </p:cNvPr>
          <p:cNvCxnSpPr/>
          <p:nvPr/>
        </p:nvCxnSpPr>
        <p:spPr>
          <a:xfrm flipV="1">
            <a:off x="6035104" y="1957439"/>
            <a:ext cx="405269" cy="4471"/>
          </a:xfrm>
          <a:prstGeom prst="straightConnector1">
            <a:avLst/>
          </a:prstGeom>
          <a:ln>
            <a:solidFill>
              <a:srgbClr val="ACCF49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482B53-E50E-D64A-A4E6-C8E3105E65F9}"/>
              </a:ext>
            </a:extLst>
          </p:cNvPr>
          <p:cNvSpPr txBox="1"/>
          <p:nvPr/>
        </p:nvSpPr>
        <p:spPr>
          <a:xfrm>
            <a:off x="6146702" y="1709242"/>
            <a:ext cx="36242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10.0.2.4</a:t>
            </a:r>
          </a:p>
          <a:p>
            <a:r>
              <a:rPr lang="en-US" sz="700" dirty="0"/>
              <a:t>{eth2)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D0E40B-A9A0-1B45-A2AC-89D97BC8DC4E}"/>
              </a:ext>
            </a:extLst>
          </p:cNvPr>
          <p:cNvSpPr txBox="1"/>
          <p:nvPr/>
        </p:nvSpPr>
        <p:spPr>
          <a:xfrm>
            <a:off x="6144339" y="2782951"/>
            <a:ext cx="36242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10.0.2.5</a:t>
            </a:r>
          </a:p>
          <a:p>
            <a:r>
              <a:rPr lang="en-US" sz="700" dirty="0"/>
              <a:t>{eth2)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424BEC-52CC-0742-AFA9-36AA218E4CC7}"/>
              </a:ext>
            </a:extLst>
          </p:cNvPr>
          <p:cNvSpPr/>
          <p:nvPr/>
        </p:nvSpPr>
        <p:spPr>
          <a:xfrm>
            <a:off x="4642301" y="1330440"/>
            <a:ext cx="681927" cy="2286000"/>
          </a:xfrm>
          <a:prstGeom prst="rect">
            <a:avLst/>
          </a:prstGeom>
          <a:noFill/>
          <a:ln w="19050">
            <a:solidFill>
              <a:srgbClr val="F8963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C24CD1-8237-3C4C-8291-BF089FE61B6C}"/>
              </a:ext>
            </a:extLst>
          </p:cNvPr>
          <p:cNvCxnSpPr/>
          <p:nvPr/>
        </p:nvCxnSpPr>
        <p:spPr>
          <a:xfrm flipV="1">
            <a:off x="4972148" y="1967115"/>
            <a:ext cx="405269" cy="4471"/>
          </a:xfrm>
          <a:prstGeom prst="straightConnector1">
            <a:avLst/>
          </a:prstGeom>
          <a:ln>
            <a:solidFill>
              <a:srgbClr val="F8963D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CBF714-9D1E-814E-B936-27CD7592D69B}"/>
              </a:ext>
            </a:extLst>
          </p:cNvPr>
          <p:cNvSpPr txBox="1"/>
          <p:nvPr/>
        </p:nvSpPr>
        <p:spPr>
          <a:xfrm>
            <a:off x="4916068" y="1705236"/>
            <a:ext cx="36242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10.0.1.4</a:t>
            </a:r>
          </a:p>
          <a:p>
            <a:r>
              <a:rPr lang="en-US" sz="700" dirty="0"/>
              <a:t>{eth1)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B4B068-F306-BA40-AE77-56E831EFF934}"/>
              </a:ext>
            </a:extLst>
          </p:cNvPr>
          <p:cNvCxnSpPr/>
          <p:nvPr/>
        </p:nvCxnSpPr>
        <p:spPr>
          <a:xfrm flipV="1">
            <a:off x="4968844" y="3048890"/>
            <a:ext cx="405269" cy="4471"/>
          </a:xfrm>
          <a:prstGeom prst="straightConnector1">
            <a:avLst/>
          </a:prstGeom>
          <a:ln>
            <a:solidFill>
              <a:srgbClr val="F8963D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B8AB449-0A50-0C44-B5B3-77F89AA322EF}"/>
              </a:ext>
            </a:extLst>
          </p:cNvPr>
          <p:cNvSpPr txBox="1"/>
          <p:nvPr/>
        </p:nvSpPr>
        <p:spPr>
          <a:xfrm>
            <a:off x="4929561" y="2787682"/>
            <a:ext cx="33870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10.0.1.5</a:t>
            </a:r>
          </a:p>
          <a:p>
            <a:r>
              <a:rPr lang="en-US" sz="700" dirty="0"/>
              <a:t>{eth1)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180FF6-926E-8D4C-9A24-E8D4436F25FE}"/>
              </a:ext>
            </a:extLst>
          </p:cNvPr>
          <p:cNvSpPr txBox="1"/>
          <p:nvPr/>
        </p:nvSpPr>
        <p:spPr>
          <a:xfrm>
            <a:off x="6875296" y="1356356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r"/>
            <a:r>
              <a:rPr lang="en-US" sz="700" dirty="0"/>
              <a:t>Trust</a:t>
            </a:r>
          </a:p>
          <a:p>
            <a:pPr algn="r"/>
            <a:r>
              <a:rPr lang="en-US" sz="700" dirty="0"/>
              <a:t>10.0.2.0/24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8C9C8AD-A670-F246-AE78-04670FB6AAC2}"/>
              </a:ext>
            </a:extLst>
          </p:cNvPr>
          <p:cNvGrpSpPr/>
          <p:nvPr/>
        </p:nvGrpSpPr>
        <p:grpSpPr>
          <a:xfrm>
            <a:off x="7588448" y="1330440"/>
            <a:ext cx="1200518" cy="731520"/>
            <a:chOff x="7838790" y="1153345"/>
            <a:chExt cx="1200518" cy="73152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7809B0A-5CD6-B442-819B-F6E7B5BEB30F}"/>
                </a:ext>
              </a:extLst>
            </p:cNvPr>
            <p:cNvSpPr/>
            <p:nvPr/>
          </p:nvSpPr>
          <p:spPr>
            <a:xfrm>
              <a:off x="7838790" y="1153345"/>
              <a:ext cx="1200518" cy="731520"/>
            </a:xfrm>
            <a:prstGeom prst="rect">
              <a:avLst/>
            </a:prstGeom>
            <a:noFill/>
            <a:ln w="19050">
              <a:solidFill>
                <a:srgbClr val="ACCF49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A437148-5201-0146-B2BD-BD39F691C5E6}"/>
                </a:ext>
              </a:extLst>
            </p:cNvPr>
            <p:cNvSpPr txBox="1"/>
            <p:nvPr/>
          </p:nvSpPr>
          <p:spPr>
            <a:xfrm>
              <a:off x="8081395" y="1209261"/>
              <a:ext cx="732180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Web - 10.0.3.0/24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EE5D059-0F75-B645-BFBE-03B06A3FD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2043" y="1357401"/>
              <a:ext cx="1075037" cy="4572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DB3CAB3-C9D6-7E48-AADA-645A20E85C00}"/>
              </a:ext>
            </a:extLst>
          </p:cNvPr>
          <p:cNvGrpSpPr/>
          <p:nvPr/>
        </p:nvGrpSpPr>
        <p:grpSpPr>
          <a:xfrm>
            <a:off x="7588448" y="2119878"/>
            <a:ext cx="1200518" cy="731520"/>
            <a:chOff x="7838790" y="1153345"/>
            <a:chExt cx="1200518" cy="73152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60656F-6FD7-4E4F-B106-F51E2CC667D1}"/>
                </a:ext>
              </a:extLst>
            </p:cNvPr>
            <p:cNvSpPr/>
            <p:nvPr/>
          </p:nvSpPr>
          <p:spPr>
            <a:xfrm>
              <a:off x="7838790" y="1153345"/>
              <a:ext cx="1200518" cy="731520"/>
            </a:xfrm>
            <a:prstGeom prst="rect">
              <a:avLst/>
            </a:prstGeom>
            <a:noFill/>
            <a:ln w="19050">
              <a:solidFill>
                <a:srgbClr val="ACCF49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CA6E3E-A3A6-2246-8180-CBB0D69C07DB}"/>
                </a:ext>
              </a:extLst>
            </p:cNvPr>
            <p:cNvSpPr txBox="1"/>
            <p:nvPr/>
          </p:nvSpPr>
          <p:spPr>
            <a:xfrm>
              <a:off x="8022670" y="1209261"/>
              <a:ext cx="915685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Business – 10.0.4.0/24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EA50F3D-A6F6-D743-A58A-820AA55B0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2043" y="1357401"/>
              <a:ext cx="1075037" cy="4572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203869-63FE-1F4C-BD44-688D0C52740D}"/>
              </a:ext>
            </a:extLst>
          </p:cNvPr>
          <p:cNvGrpSpPr/>
          <p:nvPr/>
        </p:nvGrpSpPr>
        <p:grpSpPr>
          <a:xfrm>
            <a:off x="7588448" y="2895373"/>
            <a:ext cx="1200518" cy="731520"/>
            <a:chOff x="7838790" y="1153345"/>
            <a:chExt cx="1200518" cy="73152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B0DECB1-3E9D-B443-83C2-C2D57D2A7131}"/>
                </a:ext>
              </a:extLst>
            </p:cNvPr>
            <p:cNvSpPr/>
            <p:nvPr/>
          </p:nvSpPr>
          <p:spPr>
            <a:xfrm>
              <a:off x="7838790" y="1153345"/>
              <a:ext cx="1200518" cy="731520"/>
            </a:xfrm>
            <a:prstGeom prst="rect">
              <a:avLst/>
            </a:prstGeom>
            <a:noFill/>
            <a:ln w="19050">
              <a:solidFill>
                <a:srgbClr val="ACCF49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56F2E7-7609-8B45-9A57-3CDD1165D937}"/>
                </a:ext>
              </a:extLst>
            </p:cNvPr>
            <p:cNvSpPr txBox="1"/>
            <p:nvPr/>
          </p:nvSpPr>
          <p:spPr>
            <a:xfrm>
              <a:off x="8093471" y="1205704"/>
              <a:ext cx="732180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DB - 10.0.3.0/24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2326CF2-848E-4345-9844-AEECF25B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2043" y="1357401"/>
              <a:ext cx="1075037" cy="457200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C6715721-2588-894C-AE60-F3CE897925DA}"/>
              </a:ext>
            </a:extLst>
          </p:cNvPr>
          <p:cNvSpPr txBox="1"/>
          <p:nvPr/>
        </p:nvSpPr>
        <p:spPr>
          <a:xfrm>
            <a:off x="4697897" y="1356356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r"/>
            <a:r>
              <a:rPr lang="en-US" sz="700" dirty="0"/>
              <a:t>Untrust</a:t>
            </a:r>
          </a:p>
          <a:p>
            <a:pPr algn="r"/>
            <a:r>
              <a:rPr lang="en-US" sz="700" dirty="0"/>
              <a:t>10.0.1.0/24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B04BB14-893A-3146-AEE0-34ADDCA5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004" y="2202653"/>
            <a:ext cx="1065853" cy="55957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528E4EB-5B1F-3A43-831D-FF85C400491C}"/>
              </a:ext>
            </a:extLst>
          </p:cNvPr>
          <p:cNvGrpSpPr/>
          <p:nvPr/>
        </p:nvGrpSpPr>
        <p:grpSpPr>
          <a:xfrm>
            <a:off x="4662316" y="1682999"/>
            <a:ext cx="661042" cy="1624201"/>
            <a:chOff x="6318852" y="1397496"/>
            <a:chExt cx="661042" cy="162420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255D338-A0D3-4843-872C-D986A0B0B201}"/>
                </a:ext>
              </a:extLst>
            </p:cNvPr>
            <p:cNvSpPr/>
            <p:nvPr/>
          </p:nvSpPr>
          <p:spPr>
            <a:xfrm>
              <a:off x="6357743" y="1397496"/>
              <a:ext cx="566470" cy="1624201"/>
            </a:xfrm>
            <a:prstGeom prst="rect">
              <a:avLst/>
            </a:prstGeom>
            <a:noFill/>
            <a:ln w="2222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1350356-7A36-4544-88AD-69E8200B8A49}"/>
                </a:ext>
              </a:extLst>
            </p:cNvPr>
            <p:cNvSpPr txBox="1"/>
            <p:nvPr/>
          </p:nvSpPr>
          <p:spPr>
            <a:xfrm>
              <a:off x="6318852" y="2026479"/>
              <a:ext cx="661042" cy="215444"/>
            </a:xfrm>
            <a:prstGeom prst="rect">
              <a:avLst/>
            </a:prstGeom>
            <a:noFill/>
          </p:spPr>
          <p:txBody>
            <a:bodyPr wrap="square" lIns="18288" tIns="0" rIns="0" bIns="0" rtlCol="0" anchor="ctr" anchorCtr="0">
              <a:spAutoFit/>
            </a:bodyPr>
            <a:lstStyle/>
            <a:p>
              <a:pPr algn="ctr"/>
              <a:r>
                <a:rPr lang="en-US" sz="700" b="1" dirty="0"/>
                <a:t>LB Backend</a:t>
              </a:r>
            </a:p>
            <a:p>
              <a:pPr algn="ctr"/>
              <a:r>
                <a:rPr lang="en-US" sz="700" b="1" dirty="0"/>
                <a:t> Pool</a:t>
              </a:r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D2262F9-E788-5548-B672-6CC687ADF4DB}"/>
              </a:ext>
            </a:extLst>
          </p:cNvPr>
          <p:cNvCxnSpPr>
            <a:cxnSpLocks/>
          </p:cNvCxnSpPr>
          <p:nvPr/>
        </p:nvCxnSpPr>
        <p:spPr>
          <a:xfrm>
            <a:off x="4161377" y="2596540"/>
            <a:ext cx="768184" cy="458914"/>
          </a:xfrm>
          <a:prstGeom prst="straightConnector1">
            <a:avLst/>
          </a:prstGeom>
          <a:ln w="9525">
            <a:solidFill>
              <a:srgbClr val="F8963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5257F77-21A1-4943-ABFD-7F4D5F7DD7A0}"/>
              </a:ext>
            </a:extLst>
          </p:cNvPr>
          <p:cNvCxnSpPr>
            <a:cxnSpLocks/>
          </p:cNvCxnSpPr>
          <p:nvPr/>
        </p:nvCxnSpPr>
        <p:spPr>
          <a:xfrm flipV="1">
            <a:off x="4144577" y="1973874"/>
            <a:ext cx="782039" cy="387836"/>
          </a:xfrm>
          <a:prstGeom prst="straightConnector1">
            <a:avLst/>
          </a:prstGeom>
          <a:ln w="9525">
            <a:solidFill>
              <a:srgbClr val="F8963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6D4B42-B0E7-3D44-B7EF-3D81CC57CA7C}"/>
              </a:ext>
            </a:extLst>
          </p:cNvPr>
          <p:cNvGrpSpPr/>
          <p:nvPr/>
        </p:nvGrpSpPr>
        <p:grpSpPr>
          <a:xfrm>
            <a:off x="4144577" y="1973875"/>
            <a:ext cx="786629" cy="1081579"/>
            <a:chOff x="4412794" y="1700606"/>
            <a:chExt cx="786629" cy="108157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3B10A25-C1AC-664D-AE59-B96FC96983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2794" y="1700606"/>
              <a:ext cx="780411" cy="384956"/>
            </a:xfrm>
            <a:prstGeom prst="straightConnector1">
              <a:avLst/>
            </a:prstGeom>
            <a:ln w="9525">
              <a:solidFill>
                <a:schemeClr val="accent5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1CC48C7-3D37-2B48-BD98-EC6C7C35BAE4}"/>
                </a:ext>
              </a:extLst>
            </p:cNvPr>
            <p:cNvCxnSpPr>
              <a:cxnSpLocks/>
            </p:cNvCxnSpPr>
            <p:nvPr/>
          </p:nvCxnSpPr>
          <p:spPr>
            <a:xfrm>
              <a:off x="4426290" y="2320796"/>
              <a:ext cx="773133" cy="461389"/>
            </a:xfrm>
            <a:prstGeom prst="straightConnector1">
              <a:avLst/>
            </a:prstGeom>
            <a:ln w="9525">
              <a:solidFill>
                <a:schemeClr val="accent5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50A7A-4FDA-324B-96E9-7BC6DAC6C9DA}"/>
              </a:ext>
            </a:extLst>
          </p:cNvPr>
          <p:cNvGrpSpPr/>
          <p:nvPr/>
        </p:nvGrpSpPr>
        <p:grpSpPr>
          <a:xfrm>
            <a:off x="4090736" y="1922389"/>
            <a:ext cx="547502" cy="936331"/>
            <a:chOff x="6703758" y="1644056"/>
            <a:chExt cx="547502" cy="936331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0B3E334-035B-D14E-9EE2-F54B1AB03B5F}"/>
                </a:ext>
              </a:extLst>
            </p:cNvPr>
            <p:cNvSpPr txBox="1"/>
            <p:nvPr/>
          </p:nvSpPr>
          <p:spPr>
            <a:xfrm>
              <a:off x="6703758" y="1644056"/>
              <a:ext cx="547502" cy="215444"/>
            </a:xfrm>
            <a:prstGeom prst="rect">
              <a:avLst/>
            </a:prstGeom>
            <a:noFill/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b="1" dirty="0"/>
                <a:t>Health Probe </a:t>
              </a:r>
            </a:p>
            <a:p>
              <a:r>
                <a:rPr lang="en-US" sz="700" b="1" dirty="0"/>
                <a:t>(i.e. TCP/22)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D61800B-5FBB-6949-80B2-3675F44378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65155" y="2397507"/>
              <a:ext cx="182880" cy="182880"/>
              <a:chOff x="7092991" y="2643049"/>
              <a:chExt cx="273457" cy="273457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07F22D7-13C4-CB46-9FDA-99A2A33B71F8}"/>
                  </a:ext>
                </a:extLst>
              </p:cNvPr>
              <p:cNvSpPr/>
              <p:nvPr/>
            </p:nvSpPr>
            <p:spPr>
              <a:xfrm>
                <a:off x="7137402" y="2696581"/>
                <a:ext cx="184560" cy="167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6162107-9F3A-0543-BE9C-56D1382D4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2991" y="2643049"/>
                <a:ext cx="273457" cy="273457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FF53A6D-B96D-314E-A7E7-02695295F7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71347" y="1858218"/>
              <a:ext cx="182880" cy="182880"/>
              <a:chOff x="7092991" y="2643049"/>
              <a:chExt cx="273457" cy="27345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1A3E31C-11DB-9449-8AF4-AD0B46C04A71}"/>
                  </a:ext>
                </a:extLst>
              </p:cNvPr>
              <p:cNvSpPr/>
              <p:nvPr/>
            </p:nvSpPr>
            <p:spPr>
              <a:xfrm>
                <a:off x="7137402" y="2696581"/>
                <a:ext cx="184560" cy="167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42B98D8-A357-8440-B48A-66F989BFE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2991" y="2643049"/>
                <a:ext cx="273457" cy="273457"/>
              </a:xfrm>
              <a:prstGeom prst="rect">
                <a:avLst/>
              </a:prstGeom>
            </p:spPr>
          </p:pic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A6CE1992-D7E3-5D48-8665-2C2C827314B7}"/>
              </a:ext>
            </a:extLst>
          </p:cNvPr>
          <p:cNvSpPr txBox="1"/>
          <p:nvPr/>
        </p:nvSpPr>
        <p:spPr>
          <a:xfrm>
            <a:off x="3405434" y="2265691"/>
            <a:ext cx="362423" cy="415498"/>
          </a:xfrm>
          <a:prstGeom prst="rect">
            <a:avLst/>
          </a:prstGeom>
          <a:noFill/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900" b="1" dirty="0">
                <a:solidFill>
                  <a:srgbClr val="16A3D7"/>
                </a:solidFill>
              </a:rPr>
              <a:t>PIP-1</a:t>
            </a:r>
          </a:p>
          <a:p>
            <a:r>
              <a:rPr lang="en-US" sz="900" b="1" dirty="0">
                <a:solidFill>
                  <a:srgbClr val="FFC000"/>
                </a:solidFill>
              </a:rPr>
              <a:t>PIP-2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PIP-3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1DF9BA-8C6C-1841-9FBC-4FB15A474D84}"/>
              </a:ext>
            </a:extLst>
          </p:cNvPr>
          <p:cNvGrpSpPr/>
          <p:nvPr/>
        </p:nvGrpSpPr>
        <p:grpSpPr>
          <a:xfrm>
            <a:off x="4886667" y="1988797"/>
            <a:ext cx="531271" cy="1041422"/>
            <a:chOff x="2672175" y="2915023"/>
            <a:chExt cx="531271" cy="104142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E2EB02A-225F-8249-972C-B16B8DE8F153}"/>
                </a:ext>
              </a:extLst>
            </p:cNvPr>
            <p:cNvSpPr txBox="1"/>
            <p:nvPr/>
          </p:nvSpPr>
          <p:spPr>
            <a:xfrm>
              <a:off x="2679850" y="2915023"/>
              <a:ext cx="523596" cy="323165"/>
            </a:xfrm>
            <a:prstGeom prst="rect">
              <a:avLst/>
            </a:prstGeom>
            <a:noFill/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b="1" dirty="0">
                  <a:solidFill>
                    <a:srgbClr val="16A3D7"/>
                  </a:solidFill>
                </a:rPr>
                <a:t>10.0.1.4</a:t>
              </a:r>
            </a:p>
            <a:p>
              <a:r>
                <a:rPr lang="en-US" sz="700" b="1" dirty="0">
                  <a:solidFill>
                    <a:srgbClr val="FFC000"/>
                  </a:solidFill>
                </a:rPr>
                <a:t>10.0.1.14</a:t>
              </a:r>
            </a:p>
            <a:p>
              <a:r>
                <a:rPr lang="en-US" sz="700" b="1" dirty="0">
                  <a:solidFill>
                    <a:srgbClr val="00B050"/>
                  </a:solidFill>
                </a:rPr>
                <a:t>10.0.1.24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32A841-DFD2-2644-92C9-26C379CB0143}"/>
                </a:ext>
              </a:extLst>
            </p:cNvPr>
            <p:cNvSpPr txBox="1"/>
            <p:nvPr/>
          </p:nvSpPr>
          <p:spPr>
            <a:xfrm>
              <a:off x="2672175" y="3633280"/>
              <a:ext cx="505635" cy="323165"/>
            </a:xfrm>
            <a:prstGeom prst="rect">
              <a:avLst/>
            </a:prstGeom>
            <a:noFill/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b="1" dirty="0">
                  <a:solidFill>
                    <a:srgbClr val="16A3D7"/>
                  </a:solidFill>
                </a:rPr>
                <a:t>10.0.1.5</a:t>
              </a:r>
            </a:p>
            <a:p>
              <a:r>
                <a:rPr lang="en-US" sz="700" b="1" dirty="0">
                  <a:solidFill>
                    <a:srgbClr val="FFC000"/>
                  </a:solidFill>
                </a:rPr>
                <a:t>10.0.1.15</a:t>
              </a:r>
            </a:p>
            <a:p>
              <a:r>
                <a:rPr lang="en-US" sz="700" b="1" dirty="0">
                  <a:solidFill>
                    <a:srgbClr val="00B050"/>
                  </a:solidFill>
                </a:rPr>
                <a:t>10.0.1.25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09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10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97DD-AD94-BB4A-A35B-02F03C76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2DC31-ADB4-8A4D-8EA7-907C7435028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SKU with HA Ports</a:t>
            </a:r>
          </a:p>
          <a:p>
            <a:pPr lvl="1"/>
            <a:r>
              <a:rPr lang="en-US" dirty="0"/>
              <a:t>Uses Firewall Trust NICs as backend pool.  </a:t>
            </a:r>
          </a:p>
          <a:p>
            <a:pPr lvl="1"/>
            <a:r>
              <a:rPr lang="en-US" dirty="0"/>
              <a:t>HA Ports sends all traffic to backend pool. </a:t>
            </a:r>
          </a:p>
          <a:p>
            <a:pPr lvl="1"/>
            <a:r>
              <a:rPr lang="en-US" dirty="0"/>
              <a:t>Source NAT is maintained by LB.</a:t>
            </a:r>
          </a:p>
          <a:p>
            <a:r>
              <a:rPr lang="en-US" dirty="0"/>
              <a:t>Health Probe </a:t>
            </a:r>
          </a:p>
          <a:p>
            <a:pPr lvl="1"/>
            <a:r>
              <a:rPr lang="en-US" dirty="0"/>
              <a:t>Enable Management Profile on Trust NICs within PAN-OS.</a:t>
            </a:r>
            <a:endParaRPr lang="en-US" b="1" dirty="0"/>
          </a:p>
          <a:p>
            <a:pPr lvl="1"/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269803-7F61-B947-806E-364FF2E7D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84" y="2181622"/>
            <a:ext cx="1065853" cy="5595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2969A4-0155-3E48-835C-D6516342CBED}"/>
              </a:ext>
            </a:extLst>
          </p:cNvPr>
          <p:cNvSpPr/>
          <p:nvPr/>
        </p:nvSpPr>
        <p:spPr>
          <a:xfrm>
            <a:off x="4472451" y="1603970"/>
            <a:ext cx="1401418" cy="207727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724AAE-CFFF-8C4F-B255-EBA8E1B17FA4}"/>
              </a:ext>
            </a:extLst>
          </p:cNvPr>
          <p:cNvSpPr/>
          <p:nvPr/>
        </p:nvSpPr>
        <p:spPr>
          <a:xfrm>
            <a:off x="6089715" y="1318408"/>
            <a:ext cx="1414334" cy="2286000"/>
          </a:xfrm>
          <a:prstGeom prst="rect">
            <a:avLst/>
          </a:prstGeom>
          <a:noFill/>
          <a:ln w="19050">
            <a:solidFill>
              <a:srgbClr val="ACCF49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DB10C4-2E43-E741-8DCD-A3C49F2F0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04" y="1461509"/>
            <a:ext cx="66040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A00010-E89F-DF43-AB71-5734EBBF5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04" y="2575519"/>
            <a:ext cx="660400" cy="8763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9AFC11-D9D7-8140-8C79-3EC133252AD2}"/>
              </a:ext>
            </a:extLst>
          </p:cNvPr>
          <p:cNvCxnSpPr>
            <a:stCxn id="13" idx="3"/>
          </p:cNvCxnSpPr>
          <p:nvPr/>
        </p:nvCxnSpPr>
        <p:spPr>
          <a:xfrm flipV="1">
            <a:off x="6035104" y="3009198"/>
            <a:ext cx="405269" cy="4471"/>
          </a:xfrm>
          <a:prstGeom prst="straightConnector1">
            <a:avLst/>
          </a:prstGeom>
          <a:ln>
            <a:solidFill>
              <a:srgbClr val="ACCF49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CD6CE9-D62C-C84C-8230-754C79E0741D}"/>
              </a:ext>
            </a:extLst>
          </p:cNvPr>
          <p:cNvCxnSpPr/>
          <p:nvPr/>
        </p:nvCxnSpPr>
        <p:spPr>
          <a:xfrm flipV="1">
            <a:off x="6035104" y="1936418"/>
            <a:ext cx="405269" cy="4471"/>
          </a:xfrm>
          <a:prstGeom prst="straightConnector1">
            <a:avLst/>
          </a:prstGeom>
          <a:ln>
            <a:solidFill>
              <a:srgbClr val="ACCF49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482B53-E50E-D64A-A4E6-C8E3105E65F9}"/>
              </a:ext>
            </a:extLst>
          </p:cNvPr>
          <p:cNvSpPr txBox="1"/>
          <p:nvPr/>
        </p:nvSpPr>
        <p:spPr>
          <a:xfrm>
            <a:off x="6146702" y="1688221"/>
            <a:ext cx="36242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10.0.2.4</a:t>
            </a:r>
          </a:p>
          <a:p>
            <a:r>
              <a:rPr lang="en-US" sz="700" dirty="0"/>
              <a:t>{eth2)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D0E40B-A9A0-1B45-A2AC-89D97BC8DC4E}"/>
              </a:ext>
            </a:extLst>
          </p:cNvPr>
          <p:cNvSpPr txBox="1"/>
          <p:nvPr/>
        </p:nvSpPr>
        <p:spPr>
          <a:xfrm>
            <a:off x="6144339" y="2761930"/>
            <a:ext cx="36242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10.0.2.5</a:t>
            </a:r>
          </a:p>
          <a:p>
            <a:r>
              <a:rPr lang="en-US" sz="700" dirty="0"/>
              <a:t>{eth2)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06A85-BE8C-1843-A736-311689709B65}"/>
              </a:ext>
            </a:extLst>
          </p:cNvPr>
          <p:cNvCxnSpPr>
            <a:cxnSpLocks/>
          </p:cNvCxnSpPr>
          <p:nvPr/>
        </p:nvCxnSpPr>
        <p:spPr>
          <a:xfrm flipH="1" flipV="1">
            <a:off x="6506762" y="1936418"/>
            <a:ext cx="430594" cy="401391"/>
          </a:xfrm>
          <a:prstGeom prst="straightConnector1">
            <a:avLst/>
          </a:prstGeom>
          <a:ln w="9525">
            <a:solidFill>
              <a:srgbClr val="ACCF49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1648BC-C9EF-654A-9FBD-387831B27F07}"/>
              </a:ext>
            </a:extLst>
          </p:cNvPr>
          <p:cNvCxnSpPr>
            <a:cxnSpLocks/>
          </p:cNvCxnSpPr>
          <p:nvPr/>
        </p:nvCxnSpPr>
        <p:spPr>
          <a:xfrm flipH="1">
            <a:off x="6506762" y="2575519"/>
            <a:ext cx="430594" cy="452350"/>
          </a:xfrm>
          <a:prstGeom prst="straightConnector1">
            <a:avLst/>
          </a:prstGeom>
          <a:ln w="9525">
            <a:solidFill>
              <a:srgbClr val="ACCF49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B424BEC-52CC-0742-AFA9-36AA218E4CC7}"/>
              </a:ext>
            </a:extLst>
          </p:cNvPr>
          <p:cNvSpPr/>
          <p:nvPr/>
        </p:nvSpPr>
        <p:spPr>
          <a:xfrm>
            <a:off x="4642301" y="1309419"/>
            <a:ext cx="681927" cy="2286000"/>
          </a:xfrm>
          <a:prstGeom prst="rect">
            <a:avLst/>
          </a:prstGeom>
          <a:noFill/>
          <a:ln w="19050">
            <a:solidFill>
              <a:srgbClr val="F8963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C24CD1-8237-3C4C-8291-BF089FE61B6C}"/>
              </a:ext>
            </a:extLst>
          </p:cNvPr>
          <p:cNvCxnSpPr/>
          <p:nvPr/>
        </p:nvCxnSpPr>
        <p:spPr>
          <a:xfrm flipV="1">
            <a:off x="4972148" y="1946094"/>
            <a:ext cx="405269" cy="4471"/>
          </a:xfrm>
          <a:prstGeom prst="straightConnector1">
            <a:avLst/>
          </a:prstGeom>
          <a:ln>
            <a:solidFill>
              <a:srgbClr val="F8963D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CBF714-9D1E-814E-B936-27CD7592D69B}"/>
              </a:ext>
            </a:extLst>
          </p:cNvPr>
          <p:cNvSpPr txBox="1"/>
          <p:nvPr/>
        </p:nvSpPr>
        <p:spPr>
          <a:xfrm>
            <a:off x="4874762" y="1649744"/>
            <a:ext cx="36242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10.0.1.4</a:t>
            </a:r>
          </a:p>
          <a:p>
            <a:r>
              <a:rPr lang="en-US" sz="700" dirty="0"/>
              <a:t>{eth2)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B4B068-F306-BA40-AE77-56E831EFF934}"/>
              </a:ext>
            </a:extLst>
          </p:cNvPr>
          <p:cNvCxnSpPr/>
          <p:nvPr/>
        </p:nvCxnSpPr>
        <p:spPr>
          <a:xfrm flipV="1">
            <a:off x="4968844" y="3027869"/>
            <a:ext cx="405269" cy="4471"/>
          </a:xfrm>
          <a:prstGeom prst="straightConnector1">
            <a:avLst/>
          </a:prstGeom>
          <a:ln>
            <a:solidFill>
              <a:srgbClr val="F8963D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B8AB449-0A50-0C44-B5B3-77F89AA322EF}"/>
              </a:ext>
            </a:extLst>
          </p:cNvPr>
          <p:cNvSpPr txBox="1"/>
          <p:nvPr/>
        </p:nvSpPr>
        <p:spPr>
          <a:xfrm>
            <a:off x="4911667" y="2741195"/>
            <a:ext cx="33870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10.0.1.5</a:t>
            </a:r>
          </a:p>
          <a:p>
            <a:r>
              <a:rPr lang="en-US" sz="700" dirty="0"/>
              <a:t>{eth1)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180FF6-926E-8D4C-9A24-E8D4436F25FE}"/>
              </a:ext>
            </a:extLst>
          </p:cNvPr>
          <p:cNvSpPr txBox="1"/>
          <p:nvPr/>
        </p:nvSpPr>
        <p:spPr>
          <a:xfrm>
            <a:off x="6875296" y="1335335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r"/>
            <a:r>
              <a:rPr lang="en-US" sz="700" dirty="0"/>
              <a:t>Trust</a:t>
            </a:r>
          </a:p>
          <a:p>
            <a:pPr algn="r"/>
            <a:r>
              <a:rPr lang="en-US" sz="700" dirty="0"/>
              <a:t>10.0.2.0/24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8C9C8AD-A670-F246-AE78-04670FB6AAC2}"/>
              </a:ext>
            </a:extLst>
          </p:cNvPr>
          <p:cNvGrpSpPr/>
          <p:nvPr/>
        </p:nvGrpSpPr>
        <p:grpSpPr>
          <a:xfrm>
            <a:off x="7588448" y="1309419"/>
            <a:ext cx="1200518" cy="731520"/>
            <a:chOff x="7838790" y="1153345"/>
            <a:chExt cx="1200518" cy="73152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7809B0A-5CD6-B442-819B-F6E7B5BEB30F}"/>
                </a:ext>
              </a:extLst>
            </p:cNvPr>
            <p:cNvSpPr/>
            <p:nvPr/>
          </p:nvSpPr>
          <p:spPr>
            <a:xfrm>
              <a:off x="7838790" y="1153345"/>
              <a:ext cx="1200518" cy="731520"/>
            </a:xfrm>
            <a:prstGeom prst="rect">
              <a:avLst/>
            </a:prstGeom>
            <a:noFill/>
            <a:ln w="19050">
              <a:solidFill>
                <a:srgbClr val="ACCF49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A437148-5201-0146-B2BD-BD39F691C5E6}"/>
                </a:ext>
              </a:extLst>
            </p:cNvPr>
            <p:cNvSpPr txBox="1"/>
            <p:nvPr/>
          </p:nvSpPr>
          <p:spPr>
            <a:xfrm>
              <a:off x="8081395" y="1209261"/>
              <a:ext cx="732180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Web - 10.0.3.0/24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EE5D059-0F75-B645-BFBE-03B06A3FD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2043" y="1357401"/>
              <a:ext cx="1075037" cy="4572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DB3CAB3-C9D6-7E48-AADA-645A20E85C00}"/>
              </a:ext>
            </a:extLst>
          </p:cNvPr>
          <p:cNvGrpSpPr/>
          <p:nvPr/>
        </p:nvGrpSpPr>
        <p:grpSpPr>
          <a:xfrm>
            <a:off x="7588448" y="2098857"/>
            <a:ext cx="1200518" cy="731520"/>
            <a:chOff x="7838790" y="1153345"/>
            <a:chExt cx="1200518" cy="73152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60656F-6FD7-4E4F-B106-F51E2CC667D1}"/>
                </a:ext>
              </a:extLst>
            </p:cNvPr>
            <p:cNvSpPr/>
            <p:nvPr/>
          </p:nvSpPr>
          <p:spPr>
            <a:xfrm>
              <a:off x="7838790" y="1153345"/>
              <a:ext cx="1200518" cy="731520"/>
            </a:xfrm>
            <a:prstGeom prst="rect">
              <a:avLst/>
            </a:prstGeom>
            <a:noFill/>
            <a:ln w="19050">
              <a:solidFill>
                <a:srgbClr val="ACCF49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CA6E3E-A3A6-2246-8180-CBB0D69C07DB}"/>
                </a:ext>
              </a:extLst>
            </p:cNvPr>
            <p:cNvSpPr txBox="1"/>
            <p:nvPr/>
          </p:nvSpPr>
          <p:spPr>
            <a:xfrm>
              <a:off x="8022670" y="1209261"/>
              <a:ext cx="915685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Business – 10.0.4.0/24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EA50F3D-A6F6-D743-A58A-820AA55B0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2043" y="1357401"/>
              <a:ext cx="1075037" cy="4572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203869-63FE-1F4C-BD44-688D0C52740D}"/>
              </a:ext>
            </a:extLst>
          </p:cNvPr>
          <p:cNvGrpSpPr/>
          <p:nvPr/>
        </p:nvGrpSpPr>
        <p:grpSpPr>
          <a:xfrm>
            <a:off x="7588448" y="2874352"/>
            <a:ext cx="1200518" cy="731520"/>
            <a:chOff x="7838790" y="1153345"/>
            <a:chExt cx="1200518" cy="73152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B0DECB1-3E9D-B443-83C2-C2D57D2A7131}"/>
                </a:ext>
              </a:extLst>
            </p:cNvPr>
            <p:cNvSpPr/>
            <p:nvPr/>
          </p:nvSpPr>
          <p:spPr>
            <a:xfrm>
              <a:off x="7838790" y="1153345"/>
              <a:ext cx="1200518" cy="731520"/>
            </a:xfrm>
            <a:prstGeom prst="rect">
              <a:avLst/>
            </a:prstGeom>
            <a:noFill/>
            <a:ln w="19050">
              <a:solidFill>
                <a:srgbClr val="ACCF49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56F2E7-7609-8B45-9A57-3CDD1165D937}"/>
                </a:ext>
              </a:extLst>
            </p:cNvPr>
            <p:cNvSpPr txBox="1"/>
            <p:nvPr/>
          </p:nvSpPr>
          <p:spPr>
            <a:xfrm>
              <a:off x="8093471" y="1205704"/>
              <a:ext cx="732180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DB - 10.0.3.0/24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2326CF2-848E-4345-9844-AEECF25B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2043" y="1357401"/>
              <a:ext cx="1075037" cy="4572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4EE9C7-D0B5-A549-8908-140E6D406118}"/>
              </a:ext>
            </a:extLst>
          </p:cNvPr>
          <p:cNvGrpSpPr/>
          <p:nvPr/>
        </p:nvGrpSpPr>
        <p:grpSpPr>
          <a:xfrm>
            <a:off x="6506439" y="1934153"/>
            <a:ext cx="440168" cy="1094853"/>
            <a:chOff x="6774656" y="1681905"/>
            <a:chExt cx="440168" cy="1094853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D93D8D9-8567-7A4C-BB54-9FBCCCAF3F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4979" y="2324408"/>
              <a:ext cx="430594" cy="452350"/>
            </a:xfrm>
            <a:prstGeom prst="straightConnector1">
              <a:avLst/>
            </a:prstGeom>
            <a:ln w="9525">
              <a:solidFill>
                <a:schemeClr val="accent5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019DE1C-ABC2-7948-B752-05339C3EC9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4656" y="1681905"/>
              <a:ext cx="440168" cy="407556"/>
            </a:xfrm>
            <a:prstGeom prst="straightConnector1">
              <a:avLst/>
            </a:prstGeom>
            <a:ln w="9525">
              <a:solidFill>
                <a:schemeClr val="accent5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7E4B99D-ECBB-B544-91DE-D7C5CD0B6C6A}"/>
              </a:ext>
            </a:extLst>
          </p:cNvPr>
          <p:cNvGrpSpPr/>
          <p:nvPr/>
        </p:nvGrpSpPr>
        <p:grpSpPr>
          <a:xfrm>
            <a:off x="6696938" y="1891122"/>
            <a:ext cx="570462" cy="941513"/>
            <a:chOff x="6965155" y="1638874"/>
            <a:chExt cx="570462" cy="94151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94BEB42-8634-4847-A1D9-2FD2683EAF53}"/>
                </a:ext>
              </a:extLst>
            </p:cNvPr>
            <p:cNvSpPr txBox="1"/>
            <p:nvPr/>
          </p:nvSpPr>
          <p:spPr>
            <a:xfrm>
              <a:off x="6988115" y="1638874"/>
              <a:ext cx="547502" cy="215444"/>
            </a:xfrm>
            <a:prstGeom prst="rect">
              <a:avLst/>
            </a:prstGeom>
            <a:noFill/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b="1" dirty="0"/>
                <a:t>Health Probe </a:t>
              </a:r>
            </a:p>
            <a:p>
              <a:r>
                <a:rPr lang="en-US" sz="700" b="1" dirty="0"/>
                <a:t>(i.e. TCP/22)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CF9C17F-2D89-9340-941B-7860DB8282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65155" y="2397507"/>
              <a:ext cx="182880" cy="182880"/>
              <a:chOff x="7092991" y="2643049"/>
              <a:chExt cx="273457" cy="273457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C34E65E-C512-314C-B3F4-7D580AB8E14C}"/>
                  </a:ext>
                </a:extLst>
              </p:cNvPr>
              <p:cNvSpPr/>
              <p:nvPr/>
            </p:nvSpPr>
            <p:spPr>
              <a:xfrm>
                <a:off x="7137402" y="2696581"/>
                <a:ext cx="184560" cy="167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40C36E6A-2511-D546-9ECF-AFE57C47B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2991" y="2643049"/>
                <a:ext cx="273457" cy="2734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20380A5-95E5-F343-B935-00732D640D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71347" y="1858218"/>
              <a:ext cx="182880" cy="182880"/>
              <a:chOff x="7092991" y="2643049"/>
              <a:chExt cx="273457" cy="27345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420F5CC-F8F1-CF4B-A1B4-FB8789F153AF}"/>
                  </a:ext>
                </a:extLst>
              </p:cNvPr>
              <p:cNvSpPr/>
              <p:nvPr/>
            </p:nvSpPr>
            <p:spPr>
              <a:xfrm>
                <a:off x="7137402" y="2696581"/>
                <a:ext cx="184560" cy="167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22CF28D-6F61-484E-8496-BD719283E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2991" y="2643049"/>
                <a:ext cx="273457" cy="273457"/>
              </a:xfrm>
              <a:prstGeom prst="rect">
                <a:avLst/>
              </a:prstGeom>
            </p:spPr>
          </p:pic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F19A61B-1073-4249-A273-5A4D0B838F71}"/>
              </a:ext>
            </a:extLst>
          </p:cNvPr>
          <p:cNvGrpSpPr/>
          <p:nvPr/>
        </p:nvGrpSpPr>
        <p:grpSpPr>
          <a:xfrm>
            <a:off x="6042240" y="1649744"/>
            <a:ext cx="661042" cy="1624201"/>
            <a:chOff x="6310457" y="1397496"/>
            <a:chExt cx="661042" cy="162420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064E58-5171-7347-A62F-31EA1E343267}"/>
                </a:ext>
              </a:extLst>
            </p:cNvPr>
            <p:cNvSpPr/>
            <p:nvPr/>
          </p:nvSpPr>
          <p:spPr>
            <a:xfrm>
              <a:off x="6357743" y="1397496"/>
              <a:ext cx="566470" cy="1624201"/>
            </a:xfrm>
            <a:prstGeom prst="rect">
              <a:avLst/>
            </a:prstGeom>
            <a:noFill/>
            <a:ln w="2222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6C585F8-81BB-9E4C-AB85-B3D3CD1AD995}"/>
                </a:ext>
              </a:extLst>
            </p:cNvPr>
            <p:cNvSpPr txBox="1"/>
            <p:nvPr/>
          </p:nvSpPr>
          <p:spPr>
            <a:xfrm>
              <a:off x="6310457" y="2073386"/>
              <a:ext cx="661042" cy="215444"/>
            </a:xfrm>
            <a:prstGeom prst="rect">
              <a:avLst/>
            </a:prstGeom>
            <a:noFill/>
          </p:spPr>
          <p:txBody>
            <a:bodyPr wrap="square" lIns="18288" tIns="0" rIns="0" bIns="0" rtlCol="0" anchor="ctr" anchorCtr="0">
              <a:spAutoFit/>
            </a:bodyPr>
            <a:lstStyle/>
            <a:p>
              <a:pPr algn="ctr"/>
              <a:r>
                <a:rPr lang="en-US" sz="700" b="1" dirty="0"/>
                <a:t>LB Backend </a:t>
              </a:r>
            </a:p>
            <a:p>
              <a:pPr algn="ctr"/>
              <a:r>
                <a:rPr lang="en-US" sz="700" b="1" dirty="0"/>
                <a:t>Pool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706B7B9-C711-A248-8606-E7A36A24F589}"/>
              </a:ext>
            </a:extLst>
          </p:cNvPr>
          <p:cNvSpPr txBox="1"/>
          <p:nvPr/>
        </p:nvSpPr>
        <p:spPr>
          <a:xfrm>
            <a:off x="6923674" y="2783797"/>
            <a:ext cx="547502" cy="107722"/>
          </a:xfrm>
          <a:prstGeom prst="rect">
            <a:avLst/>
          </a:prstGeom>
          <a:noFill/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10.0.2.100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6715721-2588-894C-AE60-F3CE897925DA}"/>
              </a:ext>
            </a:extLst>
          </p:cNvPr>
          <p:cNvSpPr txBox="1"/>
          <p:nvPr/>
        </p:nvSpPr>
        <p:spPr>
          <a:xfrm>
            <a:off x="4697897" y="1335335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r"/>
            <a:r>
              <a:rPr lang="en-US" sz="700" dirty="0"/>
              <a:t>Untrust</a:t>
            </a:r>
          </a:p>
          <a:p>
            <a:pPr algn="r"/>
            <a:r>
              <a:rPr lang="en-US" sz="700" dirty="0"/>
              <a:t>10.0.1.0/24</a:t>
            </a:r>
          </a:p>
        </p:txBody>
      </p:sp>
    </p:spTree>
    <p:extLst>
      <p:ext uri="{BB962C8B-B14F-4D97-AF65-F5344CB8AC3E}">
        <p14:creationId xmlns:p14="http://schemas.microsoft.com/office/powerpoint/2010/main" val="359123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D90CAF6-7FEB-4146-A899-2DB048087B62}"/>
              </a:ext>
            </a:extLst>
          </p:cNvPr>
          <p:cNvGrpSpPr/>
          <p:nvPr/>
        </p:nvGrpSpPr>
        <p:grpSpPr>
          <a:xfrm>
            <a:off x="1405870" y="680882"/>
            <a:ext cx="5938288" cy="4172454"/>
            <a:chOff x="1405870" y="680882"/>
            <a:chExt cx="5938288" cy="41724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AE76E8-9A73-4B6A-B088-F1C844C8C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26"/>
            <a:stretch/>
          </p:blipFill>
          <p:spPr>
            <a:xfrm>
              <a:off x="1414832" y="680882"/>
              <a:ext cx="5929326" cy="415581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A92509-8020-B443-A9FA-D8BCA9DD5989}"/>
                </a:ext>
              </a:extLst>
            </p:cNvPr>
            <p:cNvSpPr/>
            <p:nvPr/>
          </p:nvSpPr>
          <p:spPr>
            <a:xfrm>
              <a:off x="1405870" y="3097579"/>
              <a:ext cx="5938288" cy="1755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73CB3E-AD0C-4057-923E-FCC876B0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Inbound Traffic Through Public Load Balancer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BABA9-D4E3-A940-89DC-05D6076CE64F}"/>
              </a:ext>
            </a:extLst>
          </p:cNvPr>
          <p:cNvSpPr/>
          <p:nvPr/>
        </p:nvSpPr>
        <p:spPr>
          <a:xfrm>
            <a:off x="3864766" y="1656923"/>
            <a:ext cx="514729" cy="4401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8C192D-42FE-714E-9B34-F38D1B72501C}"/>
              </a:ext>
            </a:extLst>
          </p:cNvPr>
          <p:cNvSpPr/>
          <p:nvPr/>
        </p:nvSpPr>
        <p:spPr>
          <a:xfrm>
            <a:off x="3864765" y="2525197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5E8CB-7762-C843-BC1C-5C9A21718D2C}"/>
              </a:ext>
            </a:extLst>
          </p:cNvPr>
          <p:cNvSpPr/>
          <p:nvPr/>
        </p:nvSpPr>
        <p:spPr>
          <a:xfrm>
            <a:off x="5089732" y="2525196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B1F05E-1547-C44C-AB7B-A4670F4016F7}"/>
              </a:ext>
            </a:extLst>
          </p:cNvPr>
          <p:cNvSpPr/>
          <p:nvPr/>
        </p:nvSpPr>
        <p:spPr>
          <a:xfrm>
            <a:off x="5089732" y="1659344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B6DC95-CEC5-0D44-9D21-CA98A848BB26}"/>
              </a:ext>
            </a:extLst>
          </p:cNvPr>
          <p:cNvSpPr/>
          <p:nvPr/>
        </p:nvSpPr>
        <p:spPr>
          <a:xfrm>
            <a:off x="5089732" y="1093594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F6D3C-692C-F54F-AA2C-C8A270DBA94D}"/>
              </a:ext>
            </a:extLst>
          </p:cNvPr>
          <p:cNvSpPr/>
          <p:nvPr/>
        </p:nvSpPr>
        <p:spPr>
          <a:xfrm>
            <a:off x="3824180" y="1093594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3DDDF-4438-2743-A171-506016EFFC19}"/>
              </a:ext>
            </a:extLst>
          </p:cNvPr>
          <p:cNvSpPr/>
          <p:nvPr/>
        </p:nvSpPr>
        <p:spPr>
          <a:xfrm>
            <a:off x="6395870" y="1351264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A218F-DC63-F249-B498-C42107FE009A}"/>
              </a:ext>
            </a:extLst>
          </p:cNvPr>
          <p:cNvSpPr/>
          <p:nvPr/>
        </p:nvSpPr>
        <p:spPr>
          <a:xfrm>
            <a:off x="6463491" y="2287213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82CB1-1180-274A-8A11-9A8ED26BFDDA}"/>
              </a:ext>
            </a:extLst>
          </p:cNvPr>
          <p:cNvSpPr txBox="1"/>
          <p:nvPr/>
        </p:nvSpPr>
        <p:spPr>
          <a:xfrm>
            <a:off x="3750916" y="1103125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Untrust</a:t>
            </a:r>
          </a:p>
          <a:p>
            <a:pPr algn="ctr"/>
            <a:r>
              <a:rPr lang="en-US" sz="700" dirty="0"/>
              <a:t>10.0.1.0/24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941A1-30FA-F94F-A176-AC50964ED881}"/>
              </a:ext>
            </a:extLst>
          </p:cNvPr>
          <p:cNvSpPr txBox="1"/>
          <p:nvPr/>
        </p:nvSpPr>
        <p:spPr>
          <a:xfrm>
            <a:off x="5053099" y="1076954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Trust</a:t>
            </a:r>
          </a:p>
          <a:p>
            <a:pPr algn="ctr"/>
            <a:r>
              <a:rPr lang="en-US" sz="700" dirty="0"/>
              <a:t>10.0.2.0/24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6D63A-06FC-DF41-A84C-9F0810DCEC5F}"/>
              </a:ext>
            </a:extLst>
          </p:cNvPr>
          <p:cNvSpPr txBox="1"/>
          <p:nvPr/>
        </p:nvSpPr>
        <p:spPr>
          <a:xfrm>
            <a:off x="6370028" y="1317621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Web</a:t>
            </a:r>
          </a:p>
          <a:p>
            <a:pPr algn="ctr"/>
            <a:r>
              <a:rPr lang="en-US" sz="700" dirty="0"/>
              <a:t>10.0.3.0/24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CC150-46F9-C943-9E29-65244C80B9D8}"/>
              </a:ext>
            </a:extLst>
          </p:cNvPr>
          <p:cNvSpPr txBox="1"/>
          <p:nvPr/>
        </p:nvSpPr>
        <p:spPr>
          <a:xfrm>
            <a:off x="5073393" y="1637147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10.0.2.4</a:t>
            </a:r>
          </a:p>
          <a:p>
            <a:pPr algn="ctr"/>
            <a:r>
              <a:rPr lang="en-US" sz="700" dirty="0"/>
              <a:t>(eth2)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D334F-6F94-9A49-A1B1-C6806F3A2011}"/>
              </a:ext>
            </a:extLst>
          </p:cNvPr>
          <p:cNvSpPr txBox="1"/>
          <p:nvPr/>
        </p:nvSpPr>
        <p:spPr>
          <a:xfrm>
            <a:off x="3776389" y="1629885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10.0.1.4</a:t>
            </a:r>
          </a:p>
          <a:p>
            <a:pPr algn="ctr"/>
            <a:r>
              <a:rPr lang="en-US" sz="700" dirty="0"/>
              <a:t>(eth1)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9232E-BBE0-254C-A12B-C4E129BE7504}"/>
              </a:ext>
            </a:extLst>
          </p:cNvPr>
          <p:cNvSpPr txBox="1"/>
          <p:nvPr/>
        </p:nvSpPr>
        <p:spPr>
          <a:xfrm>
            <a:off x="6359237" y="2219583"/>
            <a:ext cx="587993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10.0.3.4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EE2F4-AC56-6240-9CED-3BA3616E4B05}"/>
              </a:ext>
            </a:extLst>
          </p:cNvPr>
          <p:cNvSpPr txBox="1"/>
          <p:nvPr/>
        </p:nvSpPr>
        <p:spPr>
          <a:xfrm>
            <a:off x="5089732" y="2521452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10.0.2.5</a:t>
            </a:r>
          </a:p>
          <a:p>
            <a:pPr algn="ctr"/>
            <a:r>
              <a:rPr lang="en-US" sz="700" dirty="0"/>
              <a:t>(eth2)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80631-4219-AB47-A002-6A65526A9CF9}"/>
              </a:ext>
            </a:extLst>
          </p:cNvPr>
          <p:cNvSpPr txBox="1"/>
          <p:nvPr/>
        </p:nvSpPr>
        <p:spPr>
          <a:xfrm>
            <a:off x="3792728" y="2514190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10.0.1.5</a:t>
            </a:r>
          </a:p>
          <a:p>
            <a:pPr algn="ctr"/>
            <a:r>
              <a:rPr lang="en-US" sz="700" dirty="0"/>
              <a:t>(eth1)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6DBB9F-8987-534D-9F06-FF4C9B24CF29}"/>
              </a:ext>
            </a:extLst>
          </p:cNvPr>
          <p:cNvSpPr/>
          <p:nvPr/>
        </p:nvSpPr>
        <p:spPr>
          <a:xfrm>
            <a:off x="1467746" y="2763057"/>
            <a:ext cx="514729" cy="4401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33851A-D34A-2B4A-A270-8091D1431F20}"/>
              </a:ext>
            </a:extLst>
          </p:cNvPr>
          <p:cNvSpPr txBox="1"/>
          <p:nvPr/>
        </p:nvSpPr>
        <p:spPr>
          <a:xfrm>
            <a:off x="3060328" y="782278"/>
            <a:ext cx="910891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Virtual Network </a:t>
            </a:r>
          </a:p>
          <a:p>
            <a:r>
              <a:rPr lang="en-US" sz="700" dirty="0"/>
              <a:t>10.0.0.0/16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29B345-DFC8-BA4D-9F7A-302764423F76}"/>
              </a:ext>
            </a:extLst>
          </p:cNvPr>
          <p:cNvGrpSpPr/>
          <p:nvPr/>
        </p:nvGrpSpPr>
        <p:grpSpPr>
          <a:xfrm>
            <a:off x="1037585" y="3299379"/>
            <a:ext cx="3639477" cy="430887"/>
            <a:chOff x="1037585" y="3299379"/>
            <a:chExt cx="3639477" cy="43088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D9CA91-ACB3-BC44-A930-D236DE1A9EDC}"/>
                </a:ext>
              </a:extLst>
            </p:cNvPr>
            <p:cNvSpPr txBox="1"/>
            <p:nvPr/>
          </p:nvSpPr>
          <p:spPr>
            <a:xfrm>
              <a:off x="1037585" y="3299379"/>
              <a:ext cx="1527704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</a:t>
              </a: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191.237.87.98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4ED38B-5E85-CE46-92BE-331639B2FEBB}"/>
                </a:ext>
              </a:extLst>
            </p:cNvPr>
            <p:cNvSpPr txBox="1"/>
            <p:nvPr/>
          </p:nvSpPr>
          <p:spPr>
            <a:xfrm>
              <a:off x="3149358" y="3299379"/>
              <a:ext cx="1527704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</a:t>
              </a: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sz="800" dirty="0">
                  <a:solidFill>
                    <a:srgbClr val="F8963D"/>
                  </a:solidFill>
                  <a:latin typeface="Arial" pitchFamily="34" charset="0"/>
                  <a:cs typeface="Arial" pitchFamily="34" charset="0"/>
                </a:rPr>
                <a:t>10.0.1.4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E0DF509-1B78-3F48-B3CD-FE9BD963E26F}"/>
                </a:ext>
              </a:extLst>
            </p:cNvPr>
            <p:cNvCxnSpPr>
              <a:cxnSpLocks/>
            </p:cNvCxnSpPr>
            <p:nvPr/>
          </p:nvCxnSpPr>
          <p:spPr>
            <a:xfrm>
              <a:off x="2565289" y="3522491"/>
              <a:ext cx="584069" cy="0"/>
            </a:xfrm>
            <a:prstGeom prst="straightConnector1">
              <a:avLst/>
            </a:prstGeom>
            <a:ln w="34925">
              <a:solidFill>
                <a:srgbClr val="ACCF49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65E1C6-2AEA-3F44-908C-68709EEECE15}"/>
              </a:ext>
            </a:extLst>
          </p:cNvPr>
          <p:cNvGrpSpPr/>
          <p:nvPr/>
        </p:nvGrpSpPr>
        <p:grpSpPr>
          <a:xfrm>
            <a:off x="4677062" y="3294561"/>
            <a:ext cx="2667096" cy="430887"/>
            <a:chOff x="4677062" y="3294561"/>
            <a:chExt cx="2667096" cy="4308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5CEE9C-950C-8041-8708-AF713AE73C54}"/>
                </a:ext>
              </a:extLst>
            </p:cNvPr>
            <p:cNvSpPr txBox="1"/>
            <p:nvPr/>
          </p:nvSpPr>
          <p:spPr>
            <a:xfrm>
              <a:off x="5816454" y="3294561"/>
              <a:ext cx="1527704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sz="800" dirty="0">
                  <a:solidFill>
                    <a:srgbClr val="ACCF49"/>
                  </a:solidFill>
                  <a:latin typeface="Arial" pitchFamily="34" charset="0"/>
                  <a:cs typeface="Arial" pitchFamily="34" charset="0"/>
                </a:rPr>
                <a:t>10.0.2.4</a:t>
              </a: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sz="800" dirty="0">
                  <a:solidFill>
                    <a:srgbClr val="ACCF49"/>
                  </a:solidFill>
                  <a:latin typeface="Arial" pitchFamily="34" charset="0"/>
                  <a:cs typeface="Arial" pitchFamily="34" charset="0"/>
                </a:rPr>
                <a:t>10.0.3.4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B5DEC39-D982-9D42-B3DD-F15D0D05A465}"/>
                </a:ext>
              </a:extLst>
            </p:cNvPr>
            <p:cNvCxnSpPr>
              <a:cxnSpLocks/>
            </p:cNvCxnSpPr>
            <p:nvPr/>
          </p:nvCxnSpPr>
          <p:spPr>
            <a:xfrm>
              <a:off x="4677062" y="3522491"/>
              <a:ext cx="1139392" cy="0"/>
            </a:xfrm>
            <a:prstGeom prst="straightConnector1">
              <a:avLst/>
            </a:prstGeom>
            <a:ln w="34925">
              <a:solidFill>
                <a:srgbClr val="ACCF49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94D5971-6E11-6243-97F4-598BE889950B}"/>
              </a:ext>
            </a:extLst>
          </p:cNvPr>
          <p:cNvGrpSpPr/>
          <p:nvPr/>
        </p:nvGrpSpPr>
        <p:grpSpPr>
          <a:xfrm>
            <a:off x="5816454" y="3493008"/>
            <a:ext cx="1955946" cy="1051903"/>
            <a:chOff x="5816454" y="3493008"/>
            <a:chExt cx="1955946" cy="10519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2EA548-1894-C54C-82E0-CEE493CBD3A1}"/>
                </a:ext>
              </a:extLst>
            </p:cNvPr>
            <p:cNvSpPr txBox="1"/>
            <p:nvPr/>
          </p:nvSpPr>
          <p:spPr>
            <a:xfrm>
              <a:off x="5816454" y="4114024"/>
              <a:ext cx="1527704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sz="800" dirty="0">
                  <a:solidFill>
                    <a:srgbClr val="ACCF49"/>
                  </a:solidFill>
                  <a:latin typeface="Arial" pitchFamily="34" charset="0"/>
                  <a:cs typeface="Arial" pitchFamily="34" charset="0"/>
                </a:rPr>
                <a:t>10.0.3.4</a:t>
              </a: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sz="800" dirty="0">
                  <a:solidFill>
                    <a:srgbClr val="ACCF49"/>
                  </a:solidFill>
                  <a:latin typeface="Arial" pitchFamily="34" charset="0"/>
                  <a:cs typeface="Arial" pitchFamily="34" charset="0"/>
                </a:rPr>
                <a:t>10.0.2.4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4AFD445-7972-444E-83BD-90C0824D919F}"/>
                </a:ext>
              </a:extLst>
            </p:cNvPr>
            <p:cNvGrpSpPr/>
            <p:nvPr/>
          </p:nvGrpSpPr>
          <p:grpSpPr>
            <a:xfrm>
              <a:off x="7344158" y="3493008"/>
              <a:ext cx="428242" cy="841248"/>
              <a:chOff x="7344158" y="3493008"/>
              <a:chExt cx="428242" cy="841248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5C3DDD3-7C5A-024E-B686-4EF465F22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4158" y="3508494"/>
                <a:ext cx="425214" cy="0"/>
              </a:xfrm>
              <a:prstGeom prst="straightConnector1">
                <a:avLst/>
              </a:prstGeom>
              <a:ln w="34925">
                <a:solidFill>
                  <a:srgbClr val="ACCF49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C0B7F3C-396D-3845-AC2F-B0E9D8C54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2400" y="3493008"/>
                <a:ext cx="0" cy="841248"/>
              </a:xfrm>
              <a:prstGeom prst="straightConnector1">
                <a:avLst/>
              </a:prstGeom>
              <a:ln w="34925">
                <a:solidFill>
                  <a:srgbClr val="ACCF49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33B8771-3FEB-E84A-9BB7-5FED19416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4158" y="4317664"/>
                <a:ext cx="425214" cy="0"/>
              </a:xfrm>
              <a:prstGeom prst="straightConnector1">
                <a:avLst/>
              </a:prstGeom>
              <a:ln w="34925">
                <a:solidFill>
                  <a:srgbClr val="ACCF49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328A5C6-33D2-644B-A8B1-F2B7C6BF7251}"/>
              </a:ext>
            </a:extLst>
          </p:cNvPr>
          <p:cNvGrpSpPr/>
          <p:nvPr/>
        </p:nvGrpSpPr>
        <p:grpSpPr>
          <a:xfrm>
            <a:off x="1037585" y="4112423"/>
            <a:ext cx="4778869" cy="437276"/>
            <a:chOff x="1037585" y="4112423"/>
            <a:chExt cx="4778869" cy="43727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AED3DE8-54CB-5F46-BC9E-DA0C48347C58}"/>
                </a:ext>
              </a:extLst>
            </p:cNvPr>
            <p:cNvGrpSpPr/>
            <p:nvPr/>
          </p:nvGrpSpPr>
          <p:grpSpPr>
            <a:xfrm>
              <a:off x="3144877" y="4118812"/>
              <a:ext cx="2671577" cy="430887"/>
              <a:chOff x="3144877" y="4118812"/>
              <a:chExt cx="2671577" cy="43088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28B359-0760-194E-857E-B62BB484E831}"/>
                  </a:ext>
                </a:extLst>
              </p:cNvPr>
              <p:cNvSpPr txBox="1"/>
              <p:nvPr/>
            </p:nvSpPr>
            <p:spPr>
              <a:xfrm>
                <a:off x="3144877" y="4118812"/>
                <a:ext cx="1527704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286"/>
                </a:solidFill>
              </a:ln>
            </p:spPr>
            <p:txBody>
              <a:bodyPr wrap="square" lIns="91440" tIns="91440" rIns="91440" bIns="91440" rtlCol="0">
                <a:spAutoFit/>
              </a:bodyPr>
              <a:lstStyle/>
              <a:p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Source</a:t>
                </a:r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: </a:t>
                </a:r>
                <a:r>
                  <a:rPr lang="en-US" sz="800" dirty="0">
                    <a:solidFill>
                      <a:srgbClr val="F8963D"/>
                    </a:solidFill>
                    <a:latin typeface="Arial" pitchFamily="34" charset="0"/>
                    <a:cs typeface="Arial" pitchFamily="34" charset="0"/>
                  </a:rPr>
                  <a:t>10.0.1.4</a:t>
                </a:r>
              </a:p>
              <a:p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Destination</a:t>
                </a:r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: </a:t>
                </a:r>
                <a:r>
                  <a:rPr lang="en-US" sz="800" dirty="0">
                    <a:solidFill>
                      <a:srgbClr val="ACCF49"/>
                    </a:solidFill>
                    <a:latin typeface="Arial" pitchFamily="34" charset="0"/>
                    <a:cs typeface="Arial" pitchFamily="34" charset="0"/>
                  </a:rPr>
                  <a:t>199.167.52.150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0106E34-A592-A84D-B3F9-5DEA52B48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7062" y="4334255"/>
                <a:ext cx="1139392" cy="0"/>
              </a:xfrm>
              <a:prstGeom prst="straightConnector1">
                <a:avLst/>
              </a:prstGeom>
              <a:ln w="34925">
                <a:solidFill>
                  <a:srgbClr val="ACCF49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BF64211-7F61-854F-921B-8AFE67C83785}"/>
                </a:ext>
              </a:extLst>
            </p:cNvPr>
            <p:cNvGrpSpPr/>
            <p:nvPr/>
          </p:nvGrpSpPr>
          <p:grpSpPr>
            <a:xfrm>
              <a:off x="1037585" y="4112423"/>
              <a:ext cx="2111773" cy="430887"/>
              <a:chOff x="1037585" y="4112423"/>
              <a:chExt cx="2111773" cy="43088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BCC404-406F-9746-8C73-F50FDA55E69D}"/>
                  </a:ext>
                </a:extLst>
              </p:cNvPr>
              <p:cNvSpPr txBox="1"/>
              <p:nvPr/>
            </p:nvSpPr>
            <p:spPr>
              <a:xfrm>
                <a:off x="1037585" y="4112423"/>
                <a:ext cx="1527704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286"/>
                </a:solidFill>
              </a:ln>
            </p:spPr>
            <p:txBody>
              <a:bodyPr wrap="square" lIns="91440" tIns="91440" rIns="91440" bIns="91440" rtlCol="0">
                <a:spAutoFit/>
              </a:bodyPr>
              <a:lstStyle/>
              <a:p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Source</a:t>
                </a:r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: 191.237.87.98</a:t>
                </a:r>
              </a:p>
              <a:p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Destination</a:t>
                </a:r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: 199.167.52.150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AE5F2FD-3DBD-D44C-81AD-33734D0A8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5289" y="4334255"/>
                <a:ext cx="584069" cy="0"/>
              </a:xfrm>
              <a:prstGeom prst="straightConnector1">
                <a:avLst/>
              </a:prstGeom>
              <a:ln w="34925">
                <a:solidFill>
                  <a:srgbClr val="ACCF49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505482-EF50-E24A-863E-23FC69949B1A}"/>
              </a:ext>
            </a:extLst>
          </p:cNvPr>
          <p:cNvCxnSpPr>
            <a:cxnSpLocks/>
          </p:cNvCxnSpPr>
          <p:nvPr/>
        </p:nvCxnSpPr>
        <p:spPr>
          <a:xfrm flipV="1">
            <a:off x="3351175" y="1568465"/>
            <a:ext cx="430715" cy="3205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4EEACF-C8C3-0F4F-8072-251AC8FBEE22}"/>
              </a:ext>
            </a:extLst>
          </p:cNvPr>
          <p:cNvCxnSpPr>
            <a:cxnSpLocks/>
          </p:cNvCxnSpPr>
          <p:nvPr/>
        </p:nvCxnSpPr>
        <p:spPr>
          <a:xfrm>
            <a:off x="5549324" y="1571720"/>
            <a:ext cx="842591" cy="38292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1F6D22D-CBA9-DC48-99F7-83227A6F5F6A}"/>
              </a:ext>
            </a:extLst>
          </p:cNvPr>
          <p:cNvCxnSpPr>
            <a:cxnSpLocks/>
          </p:cNvCxnSpPr>
          <p:nvPr/>
        </p:nvCxnSpPr>
        <p:spPr>
          <a:xfrm>
            <a:off x="2426608" y="1425343"/>
            <a:ext cx="0" cy="45167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42FD75F-D560-0F42-866C-1DF832CA42AE}"/>
              </a:ext>
            </a:extLst>
          </p:cNvPr>
          <p:cNvCxnSpPr>
            <a:cxnSpLocks/>
          </p:cNvCxnSpPr>
          <p:nvPr/>
        </p:nvCxnSpPr>
        <p:spPr>
          <a:xfrm flipH="1" flipV="1">
            <a:off x="5549324" y="1568466"/>
            <a:ext cx="809913" cy="38617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7EC51D-529F-6F44-9AF4-711ACC8B83E8}"/>
              </a:ext>
            </a:extLst>
          </p:cNvPr>
          <p:cNvCxnSpPr>
            <a:cxnSpLocks/>
          </p:cNvCxnSpPr>
          <p:nvPr/>
        </p:nvCxnSpPr>
        <p:spPr>
          <a:xfrm flipH="1">
            <a:off x="3313402" y="1568466"/>
            <a:ext cx="479328" cy="35579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D90CAF6-7FEB-4146-A899-2DB048087B62}"/>
              </a:ext>
            </a:extLst>
          </p:cNvPr>
          <p:cNvGrpSpPr/>
          <p:nvPr/>
        </p:nvGrpSpPr>
        <p:grpSpPr>
          <a:xfrm>
            <a:off x="1405870" y="680882"/>
            <a:ext cx="5938288" cy="4172454"/>
            <a:chOff x="1405870" y="680882"/>
            <a:chExt cx="5938288" cy="41724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AE76E8-9A73-4B6A-B088-F1C844C8C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26"/>
            <a:stretch/>
          </p:blipFill>
          <p:spPr>
            <a:xfrm>
              <a:off x="1414832" y="680882"/>
              <a:ext cx="5929326" cy="415581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A92509-8020-B443-A9FA-D8BCA9DD5989}"/>
                </a:ext>
              </a:extLst>
            </p:cNvPr>
            <p:cNvSpPr/>
            <p:nvPr/>
          </p:nvSpPr>
          <p:spPr>
            <a:xfrm>
              <a:off x="1405870" y="3097579"/>
              <a:ext cx="5938288" cy="1755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73CB3E-AD0C-4057-923E-FCC876B0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Outbound Traffic Through Internal Load Balancer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34257-9812-5A4A-BAED-27576876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696" y="1852591"/>
            <a:ext cx="303130" cy="2849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BABA9-D4E3-A940-89DC-05D6076CE64F}"/>
              </a:ext>
            </a:extLst>
          </p:cNvPr>
          <p:cNvSpPr/>
          <p:nvPr/>
        </p:nvSpPr>
        <p:spPr>
          <a:xfrm>
            <a:off x="3864766" y="1656923"/>
            <a:ext cx="514729" cy="4401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8C192D-42FE-714E-9B34-F38D1B72501C}"/>
              </a:ext>
            </a:extLst>
          </p:cNvPr>
          <p:cNvSpPr/>
          <p:nvPr/>
        </p:nvSpPr>
        <p:spPr>
          <a:xfrm>
            <a:off x="3864765" y="2525197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5E8CB-7762-C843-BC1C-5C9A21718D2C}"/>
              </a:ext>
            </a:extLst>
          </p:cNvPr>
          <p:cNvSpPr/>
          <p:nvPr/>
        </p:nvSpPr>
        <p:spPr>
          <a:xfrm>
            <a:off x="5089732" y="2525196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B1F05E-1547-C44C-AB7B-A4670F4016F7}"/>
              </a:ext>
            </a:extLst>
          </p:cNvPr>
          <p:cNvSpPr/>
          <p:nvPr/>
        </p:nvSpPr>
        <p:spPr>
          <a:xfrm>
            <a:off x="5089732" y="1659344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B6DC95-CEC5-0D44-9D21-CA98A848BB26}"/>
              </a:ext>
            </a:extLst>
          </p:cNvPr>
          <p:cNvSpPr/>
          <p:nvPr/>
        </p:nvSpPr>
        <p:spPr>
          <a:xfrm>
            <a:off x="5089732" y="1093594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F6D3C-692C-F54F-AA2C-C8A270DBA94D}"/>
              </a:ext>
            </a:extLst>
          </p:cNvPr>
          <p:cNvSpPr/>
          <p:nvPr/>
        </p:nvSpPr>
        <p:spPr>
          <a:xfrm>
            <a:off x="3824180" y="1093594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3DDDF-4438-2743-A171-506016EFFC19}"/>
              </a:ext>
            </a:extLst>
          </p:cNvPr>
          <p:cNvSpPr/>
          <p:nvPr/>
        </p:nvSpPr>
        <p:spPr>
          <a:xfrm>
            <a:off x="6395870" y="1351264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A218F-DC63-F249-B498-C42107FE009A}"/>
              </a:ext>
            </a:extLst>
          </p:cNvPr>
          <p:cNvSpPr/>
          <p:nvPr/>
        </p:nvSpPr>
        <p:spPr>
          <a:xfrm>
            <a:off x="6463491" y="2287213"/>
            <a:ext cx="514729" cy="305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82CB1-1180-274A-8A11-9A8ED26BFDDA}"/>
              </a:ext>
            </a:extLst>
          </p:cNvPr>
          <p:cNvSpPr txBox="1"/>
          <p:nvPr/>
        </p:nvSpPr>
        <p:spPr>
          <a:xfrm>
            <a:off x="3750916" y="1103125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Untrust</a:t>
            </a:r>
          </a:p>
          <a:p>
            <a:pPr algn="ctr"/>
            <a:r>
              <a:rPr lang="en-US" sz="700" dirty="0"/>
              <a:t>10.0.1.0/24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941A1-30FA-F94F-A176-AC50964ED881}"/>
              </a:ext>
            </a:extLst>
          </p:cNvPr>
          <p:cNvSpPr txBox="1"/>
          <p:nvPr/>
        </p:nvSpPr>
        <p:spPr>
          <a:xfrm>
            <a:off x="5053099" y="1076954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Trust</a:t>
            </a:r>
          </a:p>
          <a:p>
            <a:pPr algn="ctr"/>
            <a:r>
              <a:rPr lang="en-US" sz="700" dirty="0"/>
              <a:t>10.0.2.0/24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6D63A-06FC-DF41-A84C-9F0810DCEC5F}"/>
              </a:ext>
            </a:extLst>
          </p:cNvPr>
          <p:cNvSpPr txBox="1"/>
          <p:nvPr/>
        </p:nvSpPr>
        <p:spPr>
          <a:xfrm>
            <a:off x="6370028" y="1317621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Web</a:t>
            </a:r>
          </a:p>
          <a:p>
            <a:pPr algn="ctr"/>
            <a:r>
              <a:rPr lang="en-US" sz="700" dirty="0"/>
              <a:t>10.0.3.0/24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CC150-46F9-C943-9E29-65244C80B9D8}"/>
              </a:ext>
            </a:extLst>
          </p:cNvPr>
          <p:cNvSpPr txBox="1"/>
          <p:nvPr/>
        </p:nvSpPr>
        <p:spPr>
          <a:xfrm>
            <a:off x="5073393" y="1637147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10.0.2.4</a:t>
            </a:r>
          </a:p>
          <a:p>
            <a:pPr algn="ctr"/>
            <a:r>
              <a:rPr lang="en-US" sz="700" dirty="0"/>
              <a:t>(eth2)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D334F-6F94-9A49-A1B1-C6806F3A2011}"/>
              </a:ext>
            </a:extLst>
          </p:cNvPr>
          <p:cNvSpPr txBox="1"/>
          <p:nvPr/>
        </p:nvSpPr>
        <p:spPr>
          <a:xfrm>
            <a:off x="3776389" y="1629885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10.0.1.4</a:t>
            </a:r>
          </a:p>
          <a:p>
            <a:pPr algn="ctr"/>
            <a:r>
              <a:rPr lang="en-US" sz="700" dirty="0"/>
              <a:t>(eth1)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9232E-BBE0-254C-A12B-C4E129BE7504}"/>
              </a:ext>
            </a:extLst>
          </p:cNvPr>
          <p:cNvSpPr txBox="1"/>
          <p:nvPr/>
        </p:nvSpPr>
        <p:spPr>
          <a:xfrm>
            <a:off x="6359237" y="2219583"/>
            <a:ext cx="587993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10.0.3.4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EE2F4-AC56-6240-9CED-3BA3616E4B05}"/>
              </a:ext>
            </a:extLst>
          </p:cNvPr>
          <p:cNvSpPr txBox="1"/>
          <p:nvPr/>
        </p:nvSpPr>
        <p:spPr>
          <a:xfrm>
            <a:off x="5089732" y="2521452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10.0.2.5</a:t>
            </a:r>
          </a:p>
          <a:p>
            <a:pPr algn="ctr"/>
            <a:r>
              <a:rPr lang="en-US" sz="700" dirty="0"/>
              <a:t>(eth2)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80631-4219-AB47-A002-6A65526A9CF9}"/>
              </a:ext>
            </a:extLst>
          </p:cNvPr>
          <p:cNvSpPr txBox="1"/>
          <p:nvPr/>
        </p:nvSpPr>
        <p:spPr>
          <a:xfrm>
            <a:off x="3792728" y="2514190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10.0.1.5</a:t>
            </a:r>
          </a:p>
          <a:p>
            <a:pPr algn="ctr"/>
            <a:r>
              <a:rPr lang="en-US" sz="700" dirty="0"/>
              <a:t>(eth1)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6DBB9F-8987-534D-9F06-FF4C9B24CF29}"/>
              </a:ext>
            </a:extLst>
          </p:cNvPr>
          <p:cNvSpPr/>
          <p:nvPr/>
        </p:nvSpPr>
        <p:spPr>
          <a:xfrm>
            <a:off x="1467746" y="2763057"/>
            <a:ext cx="514729" cy="4401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33851A-D34A-2B4A-A270-8091D1431F20}"/>
              </a:ext>
            </a:extLst>
          </p:cNvPr>
          <p:cNvSpPr txBox="1"/>
          <p:nvPr/>
        </p:nvSpPr>
        <p:spPr>
          <a:xfrm>
            <a:off x="3060328" y="782278"/>
            <a:ext cx="910891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Virtual Network </a:t>
            </a:r>
          </a:p>
          <a:p>
            <a:r>
              <a:rPr lang="en-US" sz="700" dirty="0"/>
              <a:t>10.0.0.0/16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0F49242-405D-0A4C-A410-FF6E15D93E91}"/>
              </a:ext>
            </a:extLst>
          </p:cNvPr>
          <p:cNvGrpSpPr/>
          <p:nvPr/>
        </p:nvGrpSpPr>
        <p:grpSpPr>
          <a:xfrm>
            <a:off x="3149358" y="3294561"/>
            <a:ext cx="4194800" cy="435705"/>
            <a:chOff x="3149358" y="3294561"/>
            <a:chExt cx="4194800" cy="4357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4ED38B-5E85-CE46-92BE-331639B2FEBB}"/>
                </a:ext>
              </a:extLst>
            </p:cNvPr>
            <p:cNvSpPr txBox="1"/>
            <p:nvPr/>
          </p:nvSpPr>
          <p:spPr>
            <a:xfrm>
              <a:off x="3149358" y="3299379"/>
              <a:ext cx="1527704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sz="800" dirty="0">
                  <a:solidFill>
                    <a:srgbClr val="F8963D"/>
                  </a:solidFill>
                  <a:latin typeface="Arial" pitchFamily="34" charset="0"/>
                  <a:cs typeface="Arial" pitchFamily="34" charset="0"/>
                </a:rPr>
                <a:t>10.0.1.4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</a:t>
              </a:r>
              <a:endParaRPr lang="en-US" sz="800" dirty="0">
                <a:solidFill>
                  <a:srgbClr val="F8963D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5CEE9C-950C-8041-8708-AF713AE73C54}"/>
                </a:ext>
              </a:extLst>
            </p:cNvPr>
            <p:cNvSpPr txBox="1"/>
            <p:nvPr/>
          </p:nvSpPr>
          <p:spPr>
            <a:xfrm>
              <a:off x="5816454" y="3294561"/>
              <a:ext cx="1527704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sz="800" dirty="0">
                  <a:solidFill>
                    <a:srgbClr val="ACCF49"/>
                  </a:solidFill>
                  <a:latin typeface="Arial" pitchFamily="34" charset="0"/>
                  <a:cs typeface="Arial" pitchFamily="34" charset="0"/>
                </a:rPr>
                <a:t>10.0.3.4</a:t>
              </a: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</a:t>
              </a:r>
              <a:endParaRPr lang="en-US" sz="800" dirty="0">
                <a:solidFill>
                  <a:srgbClr val="ACCF49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B5DEC39-D982-9D42-B3DD-F15D0D05A465}"/>
                </a:ext>
              </a:extLst>
            </p:cNvPr>
            <p:cNvCxnSpPr>
              <a:cxnSpLocks/>
            </p:cNvCxnSpPr>
            <p:nvPr/>
          </p:nvCxnSpPr>
          <p:spPr>
            <a:xfrm>
              <a:off x="4677062" y="3522491"/>
              <a:ext cx="1139392" cy="0"/>
            </a:xfrm>
            <a:prstGeom prst="straightConnector1">
              <a:avLst/>
            </a:prstGeom>
            <a:ln w="34925">
              <a:solidFill>
                <a:srgbClr val="ACCF49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453776-B415-8F4B-B226-8BC09CDED7C4}"/>
              </a:ext>
            </a:extLst>
          </p:cNvPr>
          <p:cNvGrpSpPr/>
          <p:nvPr/>
        </p:nvGrpSpPr>
        <p:grpSpPr>
          <a:xfrm>
            <a:off x="4677062" y="4114024"/>
            <a:ext cx="2667096" cy="430887"/>
            <a:chOff x="4677062" y="4114024"/>
            <a:chExt cx="2667096" cy="43088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2EA548-1894-C54C-82E0-CEE493CBD3A1}"/>
                </a:ext>
              </a:extLst>
            </p:cNvPr>
            <p:cNvSpPr txBox="1"/>
            <p:nvPr/>
          </p:nvSpPr>
          <p:spPr>
            <a:xfrm>
              <a:off x="5816454" y="4114024"/>
              <a:ext cx="1527704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</a:t>
              </a:r>
              <a:endParaRPr lang="en-US" sz="800" dirty="0">
                <a:solidFill>
                  <a:srgbClr val="ACCF49"/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sz="800" dirty="0">
                  <a:solidFill>
                    <a:srgbClr val="ACCF49"/>
                  </a:solidFill>
                  <a:latin typeface="Arial" pitchFamily="34" charset="0"/>
                  <a:cs typeface="Arial" pitchFamily="34" charset="0"/>
                </a:rPr>
                <a:t>10.0.3.4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0106E34-A592-A84D-B3F9-5DEA52B4892B}"/>
                </a:ext>
              </a:extLst>
            </p:cNvPr>
            <p:cNvCxnSpPr>
              <a:cxnSpLocks/>
            </p:cNvCxnSpPr>
            <p:nvPr/>
          </p:nvCxnSpPr>
          <p:spPr>
            <a:xfrm>
              <a:off x="4677062" y="4334255"/>
              <a:ext cx="1139392" cy="0"/>
            </a:xfrm>
            <a:prstGeom prst="straightConnector1">
              <a:avLst/>
            </a:prstGeom>
            <a:ln w="34925">
              <a:solidFill>
                <a:srgbClr val="ACCF49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A67074E-F373-E545-AC90-39A80CDCA52D}"/>
              </a:ext>
            </a:extLst>
          </p:cNvPr>
          <p:cNvSpPr txBox="1"/>
          <p:nvPr/>
        </p:nvSpPr>
        <p:spPr>
          <a:xfrm>
            <a:off x="5497933" y="2158554"/>
            <a:ext cx="424655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r>
              <a:rPr lang="en-US" sz="700" dirty="0"/>
              <a:t>10.0.2.100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C85021-5C28-984C-806E-E4744AD8F2F3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5861826" y="1995062"/>
            <a:ext cx="49741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9C3054-402F-4344-A38B-93FB98B8D43C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558697" y="1629887"/>
            <a:ext cx="151564" cy="22270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55CEDAF-94D0-454E-8C87-03AF379D6CFE}"/>
              </a:ext>
            </a:extLst>
          </p:cNvPr>
          <p:cNvCxnSpPr>
            <a:cxnSpLocks/>
          </p:cNvCxnSpPr>
          <p:nvPr/>
        </p:nvCxnSpPr>
        <p:spPr>
          <a:xfrm flipH="1">
            <a:off x="2435703" y="1550937"/>
            <a:ext cx="134035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B6C81CC-FAAF-1A4A-AA2B-2B51E8635130}"/>
              </a:ext>
            </a:extLst>
          </p:cNvPr>
          <p:cNvSpPr/>
          <p:nvPr/>
        </p:nvSpPr>
        <p:spPr>
          <a:xfrm>
            <a:off x="1409234" y="603516"/>
            <a:ext cx="1447254" cy="8684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B1C73A0-54BF-954B-B997-8AC588BF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812" y="852573"/>
            <a:ext cx="1100510" cy="1007893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37BBB06-3741-6D4D-B19F-7F01A1BA9043}"/>
              </a:ext>
            </a:extLst>
          </p:cNvPr>
          <p:cNvCxnSpPr>
            <a:cxnSpLocks/>
          </p:cNvCxnSpPr>
          <p:nvPr/>
        </p:nvCxnSpPr>
        <p:spPr>
          <a:xfrm flipH="1" flipV="1">
            <a:off x="5558696" y="1550937"/>
            <a:ext cx="815655" cy="44913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C41029E-FB96-C34C-9D8D-13E3A18BBD43}"/>
              </a:ext>
            </a:extLst>
          </p:cNvPr>
          <p:cNvCxnSpPr>
            <a:cxnSpLocks/>
          </p:cNvCxnSpPr>
          <p:nvPr/>
        </p:nvCxnSpPr>
        <p:spPr>
          <a:xfrm flipH="1">
            <a:off x="2450816" y="1555947"/>
            <a:ext cx="134035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B2449D9-D0B6-3A4F-B080-3D04F277AEA8}"/>
              </a:ext>
            </a:extLst>
          </p:cNvPr>
          <p:cNvGrpSpPr/>
          <p:nvPr/>
        </p:nvGrpSpPr>
        <p:grpSpPr>
          <a:xfrm>
            <a:off x="1143962" y="3306069"/>
            <a:ext cx="2000915" cy="430887"/>
            <a:chOff x="989944" y="3380127"/>
            <a:chExt cx="2000915" cy="43088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88890-8D21-A14B-8EAF-532A1B38E44D}"/>
                </a:ext>
              </a:extLst>
            </p:cNvPr>
            <p:cNvSpPr txBox="1"/>
            <p:nvPr/>
          </p:nvSpPr>
          <p:spPr>
            <a:xfrm>
              <a:off x="989944" y="3380127"/>
              <a:ext cx="1527704" cy="430887"/>
            </a:xfrm>
            <a:prstGeom prst="rect">
              <a:avLst/>
            </a:prstGeom>
            <a:noFill/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191.237.87.98</a:t>
              </a: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13A6393-3BEB-E24D-B324-8F2FE9DB0ACD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 flipV="1">
              <a:off x="2517648" y="3585679"/>
              <a:ext cx="473211" cy="0"/>
            </a:xfrm>
            <a:prstGeom prst="straightConnector1">
              <a:avLst/>
            </a:prstGeom>
            <a:ln w="34925">
              <a:solidFill>
                <a:srgbClr val="ACCF49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B216E4D-ED39-ED47-BC8E-CC247C1CD013}"/>
              </a:ext>
            </a:extLst>
          </p:cNvPr>
          <p:cNvGrpSpPr/>
          <p:nvPr/>
        </p:nvGrpSpPr>
        <p:grpSpPr>
          <a:xfrm>
            <a:off x="715571" y="3554833"/>
            <a:ext cx="3957010" cy="994866"/>
            <a:chOff x="715571" y="3554833"/>
            <a:chExt cx="3957010" cy="9948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A48CD69-2DA9-8544-ABDC-56BBC2336740}"/>
                </a:ext>
              </a:extLst>
            </p:cNvPr>
            <p:cNvGrpSpPr/>
            <p:nvPr/>
          </p:nvGrpSpPr>
          <p:grpSpPr>
            <a:xfrm>
              <a:off x="715571" y="3554833"/>
              <a:ext cx="425214" cy="841248"/>
              <a:chOff x="612371" y="3502152"/>
              <a:chExt cx="425214" cy="841248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5C3DDD3-7C5A-024E-B686-4EF465F22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71" y="3502152"/>
                <a:ext cx="425214" cy="0"/>
              </a:xfrm>
              <a:prstGeom prst="straightConnector1">
                <a:avLst/>
              </a:prstGeom>
              <a:ln w="34925">
                <a:solidFill>
                  <a:srgbClr val="ACCF49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C0B7F3C-396D-3845-AC2F-B0E9D8C54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648" y="3502152"/>
                <a:ext cx="0" cy="841248"/>
              </a:xfrm>
              <a:prstGeom prst="straightConnector1">
                <a:avLst/>
              </a:prstGeom>
              <a:ln w="34925">
                <a:solidFill>
                  <a:srgbClr val="ACCF49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33B8771-3FEB-E84A-9BB7-5FED19416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371" y="4331661"/>
                <a:ext cx="425214" cy="0"/>
              </a:xfrm>
              <a:prstGeom prst="straightConnector1">
                <a:avLst/>
              </a:prstGeom>
              <a:ln w="34925">
                <a:solidFill>
                  <a:srgbClr val="ACCF49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28B359-0760-194E-857E-B62BB484E831}"/>
                </a:ext>
              </a:extLst>
            </p:cNvPr>
            <p:cNvSpPr txBox="1"/>
            <p:nvPr/>
          </p:nvSpPr>
          <p:spPr>
            <a:xfrm>
              <a:off x="3144877" y="4118812"/>
              <a:ext cx="1527704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</a:t>
              </a:r>
              <a:endParaRPr lang="en-US" sz="800" dirty="0">
                <a:solidFill>
                  <a:srgbClr val="F8963D"/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sz="800" dirty="0">
                  <a:solidFill>
                    <a:srgbClr val="F8963D"/>
                  </a:solidFill>
                  <a:latin typeface="Arial" pitchFamily="34" charset="0"/>
                  <a:cs typeface="Arial" pitchFamily="34" charset="0"/>
                </a:rPr>
                <a:t>10.0.1.4</a:t>
              </a:r>
              <a:endParaRPr lang="en-US" sz="800" dirty="0">
                <a:solidFill>
                  <a:srgbClr val="ACCF49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BF1C149-1119-DA44-B76E-34BE9329D938}"/>
                </a:ext>
              </a:extLst>
            </p:cNvPr>
            <p:cNvSpPr txBox="1"/>
            <p:nvPr/>
          </p:nvSpPr>
          <p:spPr>
            <a:xfrm>
              <a:off x="1140785" y="4118811"/>
              <a:ext cx="1527704" cy="430887"/>
            </a:xfrm>
            <a:prstGeom prst="rect">
              <a:avLst/>
            </a:prstGeom>
            <a:noFill/>
            <a:ln>
              <a:solidFill>
                <a:srgbClr val="006286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Source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191.237.87.98</a:t>
              </a:r>
            </a:p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: 199.167.52.150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3AA4CA1-2007-8149-B45B-482BA7F8BF41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2677451" y="4334256"/>
              <a:ext cx="467426" cy="3200"/>
            </a:xfrm>
            <a:prstGeom prst="straightConnector1">
              <a:avLst/>
            </a:prstGeom>
            <a:ln w="34925">
              <a:solidFill>
                <a:srgbClr val="ACCF49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1A52B85-35B8-934B-BF23-36514884FBE5}"/>
              </a:ext>
            </a:extLst>
          </p:cNvPr>
          <p:cNvSpPr txBox="1"/>
          <p:nvPr/>
        </p:nvSpPr>
        <p:spPr>
          <a:xfrm>
            <a:off x="1564121" y="2380900"/>
            <a:ext cx="1900686" cy="492443"/>
          </a:xfrm>
          <a:prstGeom prst="rect">
            <a:avLst/>
          </a:prstGeom>
          <a:solidFill>
            <a:srgbClr val="3F4850"/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Azure Public &lt;-&gt; Internal</a:t>
            </a:r>
          </a:p>
          <a:p>
            <a:r>
              <a:rPr lang="en-US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191.237.87.98 &lt;-- 172.16.1.5</a:t>
            </a:r>
          </a:p>
        </p:txBody>
      </p:sp>
    </p:spTree>
    <p:extLst>
      <p:ext uri="{BB962C8B-B14F-4D97-AF65-F5344CB8AC3E}">
        <p14:creationId xmlns:p14="http://schemas.microsoft.com/office/powerpoint/2010/main" val="371723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D485-E9B5-4918-A336-17204A0A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 for Outbound and Internal Traffic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90F034-C190-B644-B2E8-B8E47EEE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14" y="1206050"/>
            <a:ext cx="5089255" cy="283464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1E70F3-D1B9-CF4E-9749-423A06153CFF}"/>
              </a:ext>
            </a:extLst>
          </p:cNvPr>
          <p:cNvCxnSpPr>
            <a:cxnSpLocks/>
          </p:cNvCxnSpPr>
          <p:nvPr/>
        </p:nvCxnSpPr>
        <p:spPr>
          <a:xfrm flipV="1">
            <a:off x="2913133" y="2095838"/>
            <a:ext cx="1127108" cy="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6017B5-BE9B-1346-BC2C-2C6460E029BC}"/>
              </a:ext>
            </a:extLst>
          </p:cNvPr>
          <p:cNvCxnSpPr>
            <a:cxnSpLocks/>
          </p:cNvCxnSpPr>
          <p:nvPr/>
        </p:nvCxnSpPr>
        <p:spPr>
          <a:xfrm>
            <a:off x="4261041" y="2281954"/>
            <a:ext cx="367603" cy="48552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685B03-10C9-AE48-AAD9-AC3051220367}"/>
              </a:ext>
            </a:extLst>
          </p:cNvPr>
          <p:cNvCxnSpPr>
            <a:cxnSpLocks/>
          </p:cNvCxnSpPr>
          <p:nvPr/>
        </p:nvCxnSpPr>
        <p:spPr>
          <a:xfrm flipV="1">
            <a:off x="4628644" y="2120114"/>
            <a:ext cx="904711" cy="64736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2181FF-444B-834B-BE75-D8B6218F7153}"/>
              </a:ext>
            </a:extLst>
          </p:cNvPr>
          <p:cNvGrpSpPr/>
          <p:nvPr/>
        </p:nvGrpSpPr>
        <p:grpSpPr>
          <a:xfrm>
            <a:off x="542447" y="3201128"/>
            <a:ext cx="1772044" cy="957634"/>
            <a:chOff x="7289746" y="1888259"/>
            <a:chExt cx="1772044" cy="95763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C2894BE-4A3C-0245-B294-6BEE26AF77F8}"/>
                </a:ext>
              </a:extLst>
            </p:cNvPr>
            <p:cNvGrpSpPr/>
            <p:nvPr/>
          </p:nvGrpSpPr>
          <p:grpSpPr>
            <a:xfrm>
              <a:off x="7289746" y="1888259"/>
              <a:ext cx="1772044" cy="957634"/>
              <a:chOff x="7169508" y="465660"/>
              <a:chExt cx="1772044" cy="95763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BA25519-4335-6B49-BB51-643304B2E92C}"/>
                  </a:ext>
                </a:extLst>
              </p:cNvPr>
              <p:cNvGrpSpPr/>
              <p:nvPr/>
            </p:nvGrpSpPr>
            <p:grpSpPr>
              <a:xfrm>
                <a:off x="7169508" y="465660"/>
                <a:ext cx="1772044" cy="957634"/>
                <a:chOff x="4401931" y="2149700"/>
                <a:chExt cx="1772044" cy="957634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8D83136-AE03-0348-8B82-B620B3185167}"/>
                    </a:ext>
                  </a:extLst>
                </p:cNvPr>
                <p:cNvSpPr/>
                <p:nvPr/>
              </p:nvSpPr>
              <p:spPr>
                <a:xfrm>
                  <a:off x="4401931" y="2331670"/>
                  <a:ext cx="1772044" cy="775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286"/>
                  </a:solidFill>
                </a:ln>
                <a:effectLst>
                  <a:outerShdw blurRad="50800" dist="38100" dir="792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B8C014C-9D88-D24A-B445-095835604CDD}"/>
                    </a:ext>
                  </a:extLst>
                </p:cNvPr>
                <p:cNvSpPr txBox="1"/>
                <p:nvPr/>
              </p:nvSpPr>
              <p:spPr>
                <a:xfrm>
                  <a:off x="4530557" y="2443947"/>
                  <a:ext cx="1643418" cy="3154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Destination       Next Hop</a:t>
                  </a:r>
                </a:p>
                <a:p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0.0.0.0/0        &gt;    10.0.2.100</a:t>
                  </a:r>
                </a:p>
              </p:txBody>
            </p: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C591831F-4688-6444-BD0D-9D794518C9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3088" y="2149700"/>
                  <a:ext cx="274972" cy="306701"/>
                </a:xfrm>
                <a:prstGeom prst="rect">
                  <a:avLst/>
                </a:prstGeom>
              </p:spPr>
            </p:pic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FCC8DD-EF85-1648-96FD-DE6AB167CECB}"/>
                  </a:ext>
                </a:extLst>
              </p:cNvPr>
              <p:cNvSpPr txBox="1"/>
              <p:nvPr/>
            </p:nvSpPr>
            <p:spPr>
              <a:xfrm>
                <a:off x="7505637" y="594260"/>
                <a:ext cx="78893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800" dirty="0"/>
                  <a:t>Azure Route Table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C2FBBD-00B2-E640-8989-E80F0FD3397D}"/>
                </a:ext>
              </a:extLst>
            </p:cNvPr>
            <p:cNvSpPr txBox="1"/>
            <p:nvPr/>
          </p:nvSpPr>
          <p:spPr>
            <a:xfrm>
              <a:off x="7411871" y="2472750"/>
              <a:ext cx="164341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10.0.3.0/24    &gt;    10.0.2.100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656A78-BEF2-0A4E-A358-F580F268EE51}"/>
                </a:ext>
              </a:extLst>
            </p:cNvPr>
            <p:cNvSpPr txBox="1"/>
            <p:nvPr/>
          </p:nvSpPr>
          <p:spPr>
            <a:xfrm>
              <a:off x="7418372" y="2613334"/>
              <a:ext cx="164341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10.0.4.0/24    &gt;    10.0.2.100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6A0366-6987-4A44-BCF8-9926AEBCE6B5}"/>
              </a:ext>
            </a:extLst>
          </p:cNvPr>
          <p:cNvGrpSpPr/>
          <p:nvPr/>
        </p:nvGrpSpPr>
        <p:grpSpPr>
          <a:xfrm>
            <a:off x="5968555" y="3201128"/>
            <a:ext cx="1772044" cy="957634"/>
            <a:chOff x="7289746" y="1888259"/>
            <a:chExt cx="1772044" cy="95763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F535A3F-652A-DF4B-80E1-6F016350A7AD}"/>
                </a:ext>
              </a:extLst>
            </p:cNvPr>
            <p:cNvGrpSpPr/>
            <p:nvPr/>
          </p:nvGrpSpPr>
          <p:grpSpPr>
            <a:xfrm>
              <a:off x="7289746" y="1888259"/>
              <a:ext cx="1772044" cy="957634"/>
              <a:chOff x="7169508" y="465660"/>
              <a:chExt cx="1772044" cy="95763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1CC5195-FD4A-B043-8CC9-AC840211DD6C}"/>
                  </a:ext>
                </a:extLst>
              </p:cNvPr>
              <p:cNvGrpSpPr/>
              <p:nvPr/>
            </p:nvGrpSpPr>
            <p:grpSpPr>
              <a:xfrm>
                <a:off x="7169508" y="465660"/>
                <a:ext cx="1772044" cy="957634"/>
                <a:chOff x="4401931" y="2149700"/>
                <a:chExt cx="1772044" cy="957634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D0B1109-CC3A-E748-9832-C425328A0FE8}"/>
                    </a:ext>
                  </a:extLst>
                </p:cNvPr>
                <p:cNvSpPr/>
                <p:nvPr/>
              </p:nvSpPr>
              <p:spPr>
                <a:xfrm>
                  <a:off x="4401931" y="2331670"/>
                  <a:ext cx="1772044" cy="775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286"/>
                  </a:solidFill>
                </a:ln>
                <a:effectLst>
                  <a:outerShdw blurRad="50800" dist="38100" dir="792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1CE16AA-431C-184B-B572-4D12E0CA12DB}"/>
                    </a:ext>
                  </a:extLst>
                </p:cNvPr>
                <p:cNvSpPr txBox="1"/>
                <p:nvPr/>
              </p:nvSpPr>
              <p:spPr>
                <a:xfrm>
                  <a:off x="4530557" y="2443947"/>
                  <a:ext cx="1643418" cy="3154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Destination       Next Hop</a:t>
                  </a:r>
                </a:p>
                <a:p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0.0.0.0/0        &gt;    10.0.2.100</a:t>
                  </a:r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DB26EC14-7DD6-6947-9752-82DC39B08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3088" y="2149700"/>
                  <a:ext cx="274972" cy="306701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0E6DC6C-204C-B14E-BAB2-FF2C5CF2072D}"/>
                  </a:ext>
                </a:extLst>
              </p:cNvPr>
              <p:cNvSpPr txBox="1"/>
              <p:nvPr/>
            </p:nvSpPr>
            <p:spPr>
              <a:xfrm>
                <a:off x="7505637" y="594260"/>
                <a:ext cx="788930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800" dirty="0"/>
                  <a:t>Azure Route Table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96FFE3-CE35-6242-8473-F93FDA79466F}"/>
                </a:ext>
              </a:extLst>
            </p:cNvPr>
            <p:cNvSpPr txBox="1"/>
            <p:nvPr/>
          </p:nvSpPr>
          <p:spPr>
            <a:xfrm>
              <a:off x="7411871" y="2472750"/>
              <a:ext cx="164341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10.0.3.0/24    &gt;    10.0.2.100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D83CC3-E78F-E14D-BF26-00836E4F569A}"/>
                </a:ext>
              </a:extLst>
            </p:cNvPr>
            <p:cNvSpPr txBox="1"/>
            <p:nvPr/>
          </p:nvSpPr>
          <p:spPr>
            <a:xfrm>
              <a:off x="7418372" y="2613334"/>
              <a:ext cx="164341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10.0.4.0/24    &gt;    10.0.2.100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8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97DD-AD94-BB4A-A35B-02F03C76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issue here…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269803-7F61-B947-806E-364FF2E7D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84" y="2063771"/>
            <a:ext cx="1065853" cy="5595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2969A4-0155-3E48-835C-D6516342CBED}"/>
              </a:ext>
            </a:extLst>
          </p:cNvPr>
          <p:cNvSpPr/>
          <p:nvPr/>
        </p:nvSpPr>
        <p:spPr>
          <a:xfrm>
            <a:off x="4472451" y="1486119"/>
            <a:ext cx="1401418" cy="207727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724AAE-CFFF-8C4F-B255-EBA8E1B17FA4}"/>
              </a:ext>
            </a:extLst>
          </p:cNvPr>
          <p:cNvSpPr/>
          <p:nvPr/>
        </p:nvSpPr>
        <p:spPr>
          <a:xfrm>
            <a:off x="6089715" y="1200557"/>
            <a:ext cx="1414334" cy="2286000"/>
          </a:xfrm>
          <a:prstGeom prst="rect">
            <a:avLst/>
          </a:prstGeom>
          <a:noFill/>
          <a:ln w="19050">
            <a:solidFill>
              <a:srgbClr val="ACCF49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DB10C4-2E43-E741-8DCD-A3C49F2F0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04" y="1343658"/>
            <a:ext cx="66040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A00010-E89F-DF43-AB71-5734EBBF5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04" y="2457668"/>
            <a:ext cx="660400" cy="8763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9AFC11-D9D7-8140-8C79-3EC133252AD2}"/>
              </a:ext>
            </a:extLst>
          </p:cNvPr>
          <p:cNvCxnSpPr>
            <a:stCxn id="13" idx="3"/>
          </p:cNvCxnSpPr>
          <p:nvPr/>
        </p:nvCxnSpPr>
        <p:spPr>
          <a:xfrm flipV="1">
            <a:off x="6035104" y="2891347"/>
            <a:ext cx="405269" cy="4471"/>
          </a:xfrm>
          <a:prstGeom prst="straightConnector1">
            <a:avLst/>
          </a:prstGeom>
          <a:ln>
            <a:solidFill>
              <a:srgbClr val="ACCF49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CD6CE9-D62C-C84C-8230-754C79E0741D}"/>
              </a:ext>
            </a:extLst>
          </p:cNvPr>
          <p:cNvCxnSpPr/>
          <p:nvPr/>
        </p:nvCxnSpPr>
        <p:spPr>
          <a:xfrm flipV="1">
            <a:off x="6035104" y="1818567"/>
            <a:ext cx="405269" cy="4471"/>
          </a:xfrm>
          <a:prstGeom prst="straightConnector1">
            <a:avLst/>
          </a:prstGeom>
          <a:ln>
            <a:solidFill>
              <a:srgbClr val="ACCF49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482B53-E50E-D64A-A4E6-C8E3105E65F9}"/>
              </a:ext>
            </a:extLst>
          </p:cNvPr>
          <p:cNvSpPr txBox="1"/>
          <p:nvPr/>
        </p:nvSpPr>
        <p:spPr>
          <a:xfrm>
            <a:off x="6146702" y="1570370"/>
            <a:ext cx="36242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10.0.2.4</a:t>
            </a:r>
          </a:p>
          <a:p>
            <a:r>
              <a:rPr lang="en-US" sz="700" dirty="0"/>
              <a:t>{eth2)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D0E40B-A9A0-1B45-A2AC-89D97BC8DC4E}"/>
              </a:ext>
            </a:extLst>
          </p:cNvPr>
          <p:cNvSpPr txBox="1"/>
          <p:nvPr/>
        </p:nvSpPr>
        <p:spPr>
          <a:xfrm>
            <a:off x="6144339" y="2644079"/>
            <a:ext cx="36242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10.0.2.5</a:t>
            </a:r>
          </a:p>
          <a:p>
            <a:r>
              <a:rPr lang="en-US" sz="700" dirty="0"/>
              <a:t>{eth2)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06A85-BE8C-1843-A736-311689709B65}"/>
              </a:ext>
            </a:extLst>
          </p:cNvPr>
          <p:cNvCxnSpPr>
            <a:cxnSpLocks/>
          </p:cNvCxnSpPr>
          <p:nvPr/>
        </p:nvCxnSpPr>
        <p:spPr>
          <a:xfrm flipH="1" flipV="1">
            <a:off x="6506762" y="1818567"/>
            <a:ext cx="430594" cy="401391"/>
          </a:xfrm>
          <a:prstGeom prst="straightConnector1">
            <a:avLst/>
          </a:prstGeom>
          <a:ln w="9525">
            <a:solidFill>
              <a:srgbClr val="ACCF49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1648BC-C9EF-654A-9FBD-387831B27F07}"/>
              </a:ext>
            </a:extLst>
          </p:cNvPr>
          <p:cNvCxnSpPr>
            <a:cxnSpLocks/>
          </p:cNvCxnSpPr>
          <p:nvPr/>
        </p:nvCxnSpPr>
        <p:spPr>
          <a:xfrm flipH="1">
            <a:off x="6506762" y="2457668"/>
            <a:ext cx="430594" cy="452350"/>
          </a:xfrm>
          <a:prstGeom prst="straightConnector1">
            <a:avLst/>
          </a:prstGeom>
          <a:ln w="9525">
            <a:solidFill>
              <a:srgbClr val="ACCF49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0180FF6-926E-8D4C-9A24-E8D4436F25FE}"/>
              </a:ext>
            </a:extLst>
          </p:cNvPr>
          <p:cNvSpPr txBox="1"/>
          <p:nvPr/>
        </p:nvSpPr>
        <p:spPr>
          <a:xfrm>
            <a:off x="6875296" y="1217484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r"/>
            <a:r>
              <a:rPr lang="en-US" sz="700" dirty="0"/>
              <a:t>Trust</a:t>
            </a:r>
          </a:p>
          <a:p>
            <a:pPr algn="r"/>
            <a:r>
              <a:rPr lang="en-US" sz="700" dirty="0"/>
              <a:t>10.0.2.0/24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8C9C8AD-A670-F246-AE78-04670FB6AAC2}"/>
              </a:ext>
            </a:extLst>
          </p:cNvPr>
          <p:cNvGrpSpPr/>
          <p:nvPr/>
        </p:nvGrpSpPr>
        <p:grpSpPr>
          <a:xfrm>
            <a:off x="7588448" y="1191568"/>
            <a:ext cx="1200518" cy="731520"/>
            <a:chOff x="7838790" y="1153345"/>
            <a:chExt cx="1200518" cy="73152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7809B0A-5CD6-B442-819B-F6E7B5BEB30F}"/>
                </a:ext>
              </a:extLst>
            </p:cNvPr>
            <p:cNvSpPr/>
            <p:nvPr/>
          </p:nvSpPr>
          <p:spPr>
            <a:xfrm>
              <a:off x="7838790" y="1153345"/>
              <a:ext cx="1200518" cy="731520"/>
            </a:xfrm>
            <a:prstGeom prst="rect">
              <a:avLst/>
            </a:prstGeom>
            <a:noFill/>
            <a:ln w="19050">
              <a:solidFill>
                <a:srgbClr val="ACCF49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A437148-5201-0146-B2BD-BD39F691C5E6}"/>
                </a:ext>
              </a:extLst>
            </p:cNvPr>
            <p:cNvSpPr txBox="1"/>
            <p:nvPr/>
          </p:nvSpPr>
          <p:spPr>
            <a:xfrm>
              <a:off x="8081395" y="1209261"/>
              <a:ext cx="732180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Web - 10.0.3.0/24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EE5D059-0F75-B645-BFBE-03B06A3FD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2043" y="1357401"/>
              <a:ext cx="1075037" cy="4572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DB3CAB3-C9D6-7E48-AADA-645A20E85C00}"/>
              </a:ext>
            </a:extLst>
          </p:cNvPr>
          <p:cNvGrpSpPr/>
          <p:nvPr/>
        </p:nvGrpSpPr>
        <p:grpSpPr>
          <a:xfrm>
            <a:off x="7588448" y="1981006"/>
            <a:ext cx="1200518" cy="731520"/>
            <a:chOff x="7838790" y="1153345"/>
            <a:chExt cx="1200518" cy="73152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60656F-6FD7-4E4F-B106-F51E2CC667D1}"/>
                </a:ext>
              </a:extLst>
            </p:cNvPr>
            <p:cNvSpPr/>
            <p:nvPr/>
          </p:nvSpPr>
          <p:spPr>
            <a:xfrm>
              <a:off x="7838790" y="1153345"/>
              <a:ext cx="1200518" cy="731520"/>
            </a:xfrm>
            <a:prstGeom prst="rect">
              <a:avLst/>
            </a:prstGeom>
            <a:noFill/>
            <a:ln w="19050">
              <a:solidFill>
                <a:srgbClr val="ACCF49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CA6E3E-A3A6-2246-8180-CBB0D69C07DB}"/>
                </a:ext>
              </a:extLst>
            </p:cNvPr>
            <p:cNvSpPr txBox="1"/>
            <p:nvPr/>
          </p:nvSpPr>
          <p:spPr>
            <a:xfrm>
              <a:off x="8022670" y="1209261"/>
              <a:ext cx="915685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Business – 10.0.4.0/24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EA50F3D-A6F6-D743-A58A-820AA55B0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2043" y="1357401"/>
              <a:ext cx="1075037" cy="4572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203869-63FE-1F4C-BD44-688D0C52740D}"/>
              </a:ext>
            </a:extLst>
          </p:cNvPr>
          <p:cNvGrpSpPr/>
          <p:nvPr/>
        </p:nvGrpSpPr>
        <p:grpSpPr>
          <a:xfrm>
            <a:off x="7588448" y="2756501"/>
            <a:ext cx="1200518" cy="731520"/>
            <a:chOff x="7838790" y="1153345"/>
            <a:chExt cx="1200518" cy="73152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B0DECB1-3E9D-B443-83C2-C2D57D2A7131}"/>
                </a:ext>
              </a:extLst>
            </p:cNvPr>
            <p:cNvSpPr/>
            <p:nvPr/>
          </p:nvSpPr>
          <p:spPr>
            <a:xfrm>
              <a:off x="7838790" y="1153345"/>
              <a:ext cx="1200518" cy="731520"/>
            </a:xfrm>
            <a:prstGeom prst="rect">
              <a:avLst/>
            </a:prstGeom>
            <a:noFill/>
            <a:ln w="19050">
              <a:solidFill>
                <a:srgbClr val="ACCF49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56F2E7-7609-8B45-9A57-3CDD1165D937}"/>
                </a:ext>
              </a:extLst>
            </p:cNvPr>
            <p:cNvSpPr txBox="1"/>
            <p:nvPr/>
          </p:nvSpPr>
          <p:spPr>
            <a:xfrm>
              <a:off x="8093471" y="1205704"/>
              <a:ext cx="732180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700" dirty="0"/>
                <a:t>DB - 10.0.3.0/24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2326CF2-848E-4345-9844-AEECF25B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2043" y="1357401"/>
              <a:ext cx="1075037" cy="4572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50749D-FF57-9A4C-A255-77BC6E9B668A}"/>
              </a:ext>
            </a:extLst>
          </p:cNvPr>
          <p:cNvGrpSpPr/>
          <p:nvPr/>
        </p:nvGrpSpPr>
        <p:grpSpPr>
          <a:xfrm>
            <a:off x="6042240" y="1773271"/>
            <a:ext cx="1225160" cy="1137884"/>
            <a:chOff x="6310457" y="1638874"/>
            <a:chExt cx="1225160" cy="1137884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A4EE9C7-D0B5-A549-8908-140E6D406118}"/>
                </a:ext>
              </a:extLst>
            </p:cNvPr>
            <p:cNvGrpSpPr/>
            <p:nvPr/>
          </p:nvGrpSpPr>
          <p:grpSpPr>
            <a:xfrm>
              <a:off x="6774656" y="1681905"/>
              <a:ext cx="440168" cy="1094853"/>
              <a:chOff x="6774656" y="1681905"/>
              <a:chExt cx="440168" cy="1094853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3D93D8D9-8567-7A4C-BB54-9FBCCCAF3F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74979" y="2324408"/>
                <a:ext cx="430594" cy="452350"/>
              </a:xfrm>
              <a:prstGeom prst="straightConnector1">
                <a:avLst/>
              </a:prstGeom>
              <a:ln w="9525">
                <a:solidFill>
                  <a:schemeClr val="accent5"/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C019DE1C-ABC2-7948-B752-05339C3EC9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74656" y="1681905"/>
                <a:ext cx="440168" cy="407556"/>
              </a:xfrm>
              <a:prstGeom prst="straightConnector1">
                <a:avLst/>
              </a:prstGeom>
              <a:ln w="9525">
                <a:solidFill>
                  <a:schemeClr val="accent5"/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B0F0DA-993C-7A43-AD8D-FB179C56EB9C}"/>
                </a:ext>
              </a:extLst>
            </p:cNvPr>
            <p:cNvGrpSpPr/>
            <p:nvPr/>
          </p:nvGrpSpPr>
          <p:grpSpPr>
            <a:xfrm>
              <a:off x="6310457" y="1638874"/>
              <a:ext cx="1225160" cy="941513"/>
              <a:chOff x="6310457" y="1638874"/>
              <a:chExt cx="1225160" cy="941513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7E4B99D-ECBB-B544-91DE-D7C5CD0B6C6A}"/>
                  </a:ext>
                </a:extLst>
              </p:cNvPr>
              <p:cNvGrpSpPr/>
              <p:nvPr/>
            </p:nvGrpSpPr>
            <p:grpSpPr>
              <a:xfrm>
                <a:off x="6965155" y="1638874"/>
                <a:ext cx="570462" cy="941513"/>
                <a:chOff x="6965155" y="1638874"/>
                <a:chExt cx="570462" cy="94151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94BEB42-8634-4847-A1D9-2FD2683EAF53}"/>
                    </a:ext>
                  </a:extLst>
                </p:cNvPr>
                <p:cNvSpPr txBox="1"/>
                <p:nvPr/>
              </p:nvSpPr>
              <p:spPr>
                <a:xfrm>
                  <a:off x="6988115" y="1638874"/>
                  <a:ext cx="547502" cy="215444"/>
                </a:xfrm>
                <a:prstGeom prst="rect">
                  <a:avLst/>
                </a:prstGeom>
                <a:noFill/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700" b="1" dirty="0"/>
                    <a:t>Health Probe </a:t>
                  </a:r>
                </a:p>
                <a:p>
                  <a:r>
                    <a:rPr lang="en-US" sz="700" b="1" dirty="0"/>
                    <a:t>(i.e. TCP/22)</a:t>
                  </a:r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7CF9C17F-2D89-9340-941B-7860DB82827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965155" y="2397507"/>
                  <a:ext cx="182880" cy="182880"/>
                  <a:chOff x="7092991" y="2643049"/>
                  <a:chExt cx="273457" cy="273457"/>
                </a:xfrm>
              </p:grpSpPr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FC34E65E-C512-314C-B3F4-7D580AB8E14C}"/>
                      </a:ext>
                    </a:extLst>
                  </p:cNvPr>
                  <p:cNvSpPr/>
                  <p:nvPr/>
                </p:nvSpPr>
                <p:spPr>
                  <a:xfrm>
                    <a:off x="7137402" y="2696581"/>
                    <a:ext cx="184560" cy="16789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40C36E6A-2511-D546-9ECF-AFE57C47B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092991" y="2643049"/>
                    <a:ext cx="273457" cy="27345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220380A5-95E5-F343-B935-00732D640D9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971347" y="1858218"/>
                  <a:ext cx="182880" cy="182880"/>
                  <a:chOff x="7092991" y="2643049"/>
                  <a:chExt cx="273457" cy="273457"/>
                </a:xfrm>
              </p:grpSpPr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E420F5CC-F8F1-CF4B-A1B4-FB8789F153AF}"/>
                      </a:ext>
                    </a:extLst>
                  </p:cNvPr>
                  <p:cNvSpPr/>
                  <p:nvPr/>
                </p:nvSpPr>
                <p:spPr>
                  <a:xfrm>
                    <a:off x="7137402" y="2696581"/>
                    <a:ext cx="184560" cy="16789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F22CF28D-6F61-484E-8496-BD719283E4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092991" y="2643049"/>
                    <a:ext cx="273457" cy="27345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C585F8-81BB-9E4C-AB85-B3D3CD1AD995}"/>
                  </a:ext>
                </a:extLst>
              </p:cNvPr>
              <p:cNvSpPr txBox="1"/>
              <p:nvPr/>
            </p:nvSpPr>
            <p:spPr>
              <a:xfrm>
                <a:off x="6310457" y="2073386"/>
                <a:ext cx="661042" cy="215444"/>
              </a:xfrm>
              <a:prstGeom prst="rect">
                <a:avLst/>
              </a:prstGeom>
              <a:noFill/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pPr algn="ctr"/>
                <a:r>
                  <a:rPr lang="en-US" sz="700" b="1" dirty="0"/>
                  <a:t>LB Backend </a:t>
                </a:r>
              </a:p>
              <a:p>
                <a:pPr algn="ctr"/>
                <a:r>
                  <a:rPr lang="en-US" sz="700" b="1" dirty="0"/>
                  <a:t>Pool</a:t>
                </a:r>
              </a:p>
            </p:txBody>
          </p:sp>
        </p:grp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706B7B9-C711-A248-8606-E7A36A24F589}"/>
              </a:ext>
            </a:extLst>
          </p:cNvPr>
          <p:cNvSpPr txBox="1"/>
          <p:nvPr/>
        </p:nvSpPr>
        <p:spPr>
          <a:xfrm>
            <a:off x="6923674" y="2665946"/>
            <a:ext cx="547502" cy="107722"/>
          </a:xfrm>
          <a:prstGeom prst="rect">
            <a:avLst/>
          </a:prstGeom>
          <a:noFill/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10.0.2.100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1F76A59-D85B-7A4B-941A-133841E6A908}"/>
              </a:ext>
            </a:extLst>
          </p:cNvPr>
          <p:cNvSpPr/>
          <p:nvPr/>
        </p:nvSpPr>
        <p:spPr>
          <a:xfrm>
            <a:off x="4642301" y="1191568"/>
            <a:ext cx="681927" cy="2286000"/>
          </a:xfrm>
          <a:prstGeom prst="rect">
            <a:avLst/>
          </a:prstGeom>
          <a:noFill/>
          <a:ln w="19050">
            <a:solidFill>
              <a:srgbClr val="F8963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6E2A6B3-B652-254F-8D8C-A48784294731}"/>
              </a:ext>
            </a:extLst>
          </p:cNvPr>
          <p:cNvCxnSpPr/>
          <p:nvPr/>
        </p:nvCxnSpPr>
        <p:spPr>
          <a:xfrm flipV="1">
            <a:off x="4972148" y="1828243"/>
            <a:ext cx="405269" cy="4471"/>
          </a:xfrm>
          <a:prstGeom prst="straightConnector1">
            <a:avLst/>
          </a:prstGeom>
          <a:ln>
            <a:solidFill>
              <a:srgbClr val="F8963D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6B502D0-D7A1-6A43-A82A-C22A5882AF6C}"/>
              </a:ext>
            </a:extLst>
          </p:cNvPr>
          <p:cNvSpPr txBox="1"/>
          <p:nvPr/>
        </p:nvSpPr>
        <p:spPr>
          <a:xfrm>
            <a:off x="4916068" y="1566364"/>
            <a:ext cx="36242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10.0.1.4</a:t>
            </a:r>
          </a:p>
          <a:p>
            <a:r>
              <a:rPr lang="en-US" sz="700" dirty="0"/>
              <a:t>{eth2)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5EE57B7-9972-204E-9E6B-11DB6E167EDD}"/>
              </a:ext>
            </a:extLst>
          </p:cNvPr>
          <p:cNvCxnSpPr/>
          <p:nvPr/>
        </p:nvCxnSpPr>
        <p:spPr>
          <a:xfrm flipV="1">
            <a:off x="4968844" y="2910018"/>
            <a:ext cx="405269" cy="4471"/>
          </a:xfrm>
          <a:prstGeom prst="straightConnector1">
            <a:avLst/>
          </a:prstGeom>
          <a:ln>
            <a:solidFill>
              <a:srgbClr val="F8963D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64818C4B-1781-DB4B-B387-EA1753D12D79}"/>
              </a:ext>
            </a:extLst>
          </p:cNvPr>
          <p:cNvSpPr txBox="1"/>
          <p:nvPr/>
        </p:nvSpPr>
        <p:spPr>
          <a:xfrm>
            <a:off x="4929561" y="2648810"/>
            <a:ext cx="33870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700" dirty="0"/>
              <a:t>10.0.1.5</a:t>
            </a:r>
          </a:p>
          <a:p>
            <a:r>
              <a:rPr lang="en-US" sz="700" dirty="0"/>
              <a:t>{eth1)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E17644-1F6F-8945-ABF6-37F55E6CDC46}"/>
              </a:ext>
            </a:extLst>
          </p:cNvPr>
          <p:cNvSpPr txBox="1"/>
          <p:nvPr/>
        </p:nvSpPr>
        <p:spPr>
          <a:xfrm>
            <a:off x="4697897" y="1217484"/>
            <a:ext cx="58799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pPr algn="r"/>
            <a:r>
              <a:rPr lang="en-US" sz="700" dirty="0"/>
              <a:t>Untrust</a:t>
            </a:r>
          </a:p>
          <a:p>
            <a:pPr algn="r"/>
            <a:r>
              <a:rPr lang="en-US" sz="700" dirty="0"/>
              <a:t>10.0.1.0/24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7B10C07-2501-424A-999C-4A5E4776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04" y="2063781"/>
            <a:ext cx="1065853" cy="559573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4DA2C03-1D0A-D047-A3E2-DCCD15DF5ADF}"/>
              </a:ext>
            </a:extLst>
          </p:cNvPr>
          <p:cNvCxnSpPr>
            <a:cxnSpLocks/>
          </p:cNvCxnSpPr>
          <p:nvPr/>
        </p:nvCxnSpPr>
        <p:spPr>
          <a:xfrm>
            <a:off x="4161377" y="2457668"/>
            <a:ext cx="768184" cy="458914"/>
          </a:xfrm>
          <a:prstGeom prst="straightConnector1">
            <a:avLst/>
          </a:prstGeom>
          <a:ln w="9525">
            <a:solidFill>
              <a:srgbClr val="F8963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F722884-DAB5-F04F-A628-5F08E0F92874}"/>
              </a:ext>
            </a:extLst>
          </p:cNvPr>
          <p:cNvCxnSpPr>
            <a:cxnSpLocks/>
          </p:cNvCxnSpPr>
          <p:nvPr/>
        </p:nvCxnSpPr>
        <p:spPr>
          <a:xfrm flipV="1">
            <a:off x="4144577" y="1835002"/>
            <a:ext cx="782039" cy="387836"/>
          </a:xfrm>
          <a:prstGeom prst="straightConnector1">
            <a:avLst/>
          </a:prstGeom>
          <a:ln w="9525">
            <a:solidFill>
              <a:srgbClr val="F8963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DF57A06-644A-394B-AAEF-E604F1B44B9B}"/>
              </a:ext>
            </a:extLst>
          </p:cNvPr>
          <p:cNvGrpSpPr/>
          <p:nvPr/>
        </p:nvGrpSpPr>
        <p:grpSpPr>
          <a:xfrm>
            <a:off x="4094290" y="1787639"/>
            <a:ext cx="840470" cy="1133065"/>
            <a:chOff x="4358953" y="1649120"/>
            <a:chExt cx="840470" cy="1133065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8E8ED30-160B-DB4F-A748-D367DFC900B7}"/>
                </a:ext>
              </a:extLst>
            </p:cNvPr>
            <p:cNvGrpSpPr/>
            <p:nvPr/>
          </p:nvGrpSpPr>
          <p:grpSpPr>
            <a:xfrm>
              <a:off x="4412794" y="1700606"/>
              <a:ext cx="786629" cy="1081579"/>
              <a:chOff x="4412794" y="1700606"/>
              <a:chExt cx="786629" cy="1081579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B9B89B5C-5C94-6443-A358-730339F22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2794" y="1700606"/>
                <a:ext cx="780411" cy="384956"/>
              </a:xfrm>
              <a:prstGeom prst="straightConnector1">
                <a:avLst/>
              </a:prstGeom>
              <a:ln w="9525">
                <a:solidFill>
                  <a:schemeClr val="accent5"/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3799D338-7599-1E45-A130-BDEBBDBC3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6290" y="2320796"/>
                <a:ext cx="773133" cy="461389"/>
              </a:xfrm>
              <a:prstGeom prst="straightConnector1">
                <a:avLst/>
              </a:prstGeom>
              <a:ln w="9525">
                <a:solidFill>
                  <a:schemeClr val="accent5"/>
                </a:solidFill>
                <a:prstDash val="soli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94281AE-33F8-D64E-848B-F9178B468592}"/>
                </a:ext>
              </a:extLst>
            </p:cNvPr>
            <p:cNvGrpSpPr/>
            <p:nvPr/>
          </p:nvGrpSpPr>
          <p:grpSpPr>
            <a:xfrm>
              <a:off x="4358953" y="1649120"/>
              <a:ext cx="547502" cy="936331"/>
              <a:chOff x="6703758" y="1644056"/>
              <a:chExt cx="547502" cy="936331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77AA084-371D-B147-AFC8-0AFEBECFB4C6}"/>
                  </a:ext>
                </a:extLst>
              </p:cNvPr>
              <p:cNvSpPr txBox="1"/>
              <p:nvPr/>
            </p:nvSpPr>
            <p:spPr>
              <a:xfrm>
                <a:off x="6703758" y="1644056"/>
                <a:ext cx="547502" cy="215444"/>
              </a:xfrm>
              <a:prstGeom prst="rect">
                <a:avLst/>
              </a:prstGeom>
              <a:noFill/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700" b="1" dirty="0"/>
                  <a:t>Health Probe </a:t>
                </a:r>
              </a:p>
              <a:p>
                <a:r>
                  <a:rPr lang="en-US" sz="700" b="1" dirty="0"/>
                  <a:t>(i.e. TCP/22)</a:t>
                </a:r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E25463E-B758-2449-8423-602373CD7B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65155" y="2397507"/>
                <a:ext cx="182880" cy="182880"/>
                <a:chOff x="7092991" y="2643049"/>
                <a:chExt cx="273457" cy="273457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F591A4B7-7728-AD40-8D16-AA14F4CA5018}"/>
                    </a:ext>
                  </a:extLst>
                </p:cNvPr>
                <p:cNvSpPr/>
                <p:nvPr/>
              </p:nvSpPr>
              <p:spPr>
                <a:xfrm>
                  <a:off x="7137402" y="2696581"/>
                  <a:ext cx="184560" cy="16789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AA065386-915B-DC4D-B1B7-3D899578A6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2991" y="2643049"/>
                  <a:ext cx="273457" cy="273457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4D214B48-E703-1A4B-8991-DCD904BA1DA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71347" y="1858218"/>
                <a:ext cx="182880" cy="182880"/>
                <a:chOff x="7092991" y="2643049"/>
                <a:chExt cx="273457" cy="273457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BE923E32-7FA0-2940-B329-C1F090F6C157}"/>
                    </a:ext>
                  </a:extLst>
                </p:cNvPr>
                <p:cNvSpPr/>
                <p:nvPr/>
              </p:nvSpPr>
              <p:spPr>
                <a:xfrm>
                  <a:off x="7137402" y="2696581"/>
                  <a:ext cx="184560" cy="16789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9B8C9EF1-B269-7D4F-8618-3CD0894E3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2991" y="2643049"/>
                  <a:ext cx="273457" cy="27345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BDA52762-85C2-8D4C-A768-3086D3057C04}"/>
              </a:ext>
            </a:extLst>
          </p:cNvPr>
          <p:cNvSpPr txBox="1">
            <a:spLocks/>
          </p:cNvSpPr>
          <p:nvPr/>
        </p:nvSpPr>
        <p:spPr>
          <a:xfrm>
            <a:off x="317501" y="742950"/>
            <a:ext cx="3204544" cy="3847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600"/>
              </a:spcBef>
              <a:buClr>
                <a:srgbClr val="FFC418"/>
              </a:buClr>
              <a:buFont typeface="Arial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418"/>
              </a:buClr>
              <a:buFont typeface="Arial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C418"/>
              </a:buClr>
              <a:buFont typeface="Arial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Internal LB</a:t>
            </a:r>
          </a:p>
          <a:p>
            <a:pPr lvl="1"/>
            <a:r>
              <a:rPr lang="en-US" dirty="0"/>
              <a:t>Since 168.63.129.16 is a public IP, the FW’s default route will send the Internal LB’s health probes to the untrust NIC.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Fix</a:t>
            </a:r>
            <a:r>
              <a:rPr lang="en-US" dirty="0">
                <a:solidFill>
                  <a:srgbClr val="00B050"/>
                </a:solidFill>
              </a:rPr>
              <a:t>:  Create a dedicated VR for the Trust NIC to send probes to 10.0.2.1.</a:t>
            </a:r>
          </a:p>
          <a:p>
            <a:r>
              <a:rPr lang="en-US" dirty="0"/>
              <a:t>Public LB</a:t>
            </a:r>
          </a:p>
          <a:p>
            <a:pPr lvl="1"/>
            <a:r>
              <a:rPr lang="en-US" dirty="0"/>
              <a:t>We also need to ensure we do not NAT the Probe IP from the Public LB to an internal resource.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Fix</a:t>
            </a:r>
            <a:r>
              <a:rPr lang="en-US" dirty="0">
                <a:solidFill>
                  <a:srgbClr val="00B050"/>
                </a:solidFill>
              </a:rPr>
              <a:t>:  Create a NO-NAT policy for traffic coming from 168.63.129.16</a:t>
            </a:r>
            <a:endParaRPr lang="en-US" b="1" dirty="0">
              <a:solidFill>
                <a:srgbClr val="00B050"/>
              </a:solidFill>
            </a:endParaRPr>
          </a:p>
          <a:p>
            <a:pPr lvl="1" fontAlgn="auto">
              <a:spcAft>
                <a:spcPts val="0"/>
              </a:spcAft>
            </a:pPr>
            <a:endParaRPr lang="en-US" b="1" dirty="0"/>
          </a:p>
        </p:txBody>
      </p:sp>
      <p:sp>
        <p:nvSpPr>
          <p:cNvPr id="136" name="Freeform: Shape 6">
            <a:extLst>
              <a:ext uri="{FF2B5EF4-FFF2-40B4-BE49-F238E27FC236}">
                <a16:creationId xmlns:a16="http://schemas.microsoft.com/office/drawing/2014/main" id="{D84FC01F-0E12-0842-8BF6-FEE9CB328F28}"/>
              </a:ext>
            </a:extLst>
          </p:cNvPr>
          <p:cNvSpPr/>
          <p:nvPr/>
        </p:nvSpPr>
        <p:spPr>
          <a:xfrm>
            <a:off x="3927265" y="1709556"/>
            <a:ext cx="3058839" cy="499624"/>
          </a:xfrm>
          <a:custGeom>
            <a:avLst/>
            <a:gdLst>
              <a:gd name="connsiteX0" fmla="*/ 0 w 4076700"/>
              <a:gd name="connsiteY0" fmla="*/ 1047750 h 1095375"/>
              <a:gd name="connsiteX1" fmla="*/ 228600 w 4076700"/>
              <a:gd name="connsiteY1" fmla="*/ 1057275 h 1095375"/>
              <a:gd name="connsiteX2" fmla="*/ 352425 w 4076700"/>
              <a:gd name="connsiteY2" fmla="*/ 1066800 h 1095375"/>
              <a:gd name="connsiteX3" fmla="*/ 762000 w 4076700"/>
              <a:gd name="connsiteY3" fmla="*/ 1076325 h 1095375"/>
              <a:gd name="connsiteX4" fmla="*/ 1019175 w 4076700"/>
              <a:gd name="connsiteY4" fmla="*/ 1095375 h 1095375"/>
              <a:gd name="connsiteX5" fmla="*/ 1238250 w 4076700"/>
              <a:gd name="connsiteY5" fmla="*/ 1085850 h 1095375"/>
              <a:gd name="connsiteX6" fmla="*/ 1304925 w 4076700"/>
              <a:gd name="connsiteY6" fmla="*/ 1066800 h 1095375"/>
              <a:gd name="connsiteX7" fmla="*/ 1333500 w 4076700"/>
              <a:gd name="connsiteY7" fmla="*/ 1057275 h 1095375"/>
              <a:gd name="connsiteX8" fmla="*/ 1390650 w 4076700"/>
              <a:gd name="connsiteY8" fmla="*/ 1019175 h 1095375"/>
              <a:gd name="connsiteX9" fmla="*/ 1419225 w 4076700"/>
              <a:gd name="connsiteY9" fmla="*/ 1009650 h 1095375"/>
              <a:gd name="connsiteX10" fmla="*/ 1476375 w 4076700"/>
              <a:gd name="connsiteY10" fmla="*/ 981075 h 1095375"/>
              <a:gd name="connsiteX11" fmla="*/ 1514475 w 4076700"/>
              <a:gd name="connsiteY11" fmla="*/ 942975 h 1095375"/>
              <a:gd name="connsiteX12" fmla="*/ 1543050 w 4076700"/>
              <a:gd name="connsiteY12" fmla="*/ 914400 h 1095375"/>
              <a:gd name="connsiteX13" fmla="*/ 1600200 w 4076700"/>
              <a:gd name="connsiteY13" fmla="*/ 885825 h 1095375"/>
              <a:gd name="connsiteX14" fmla="*/ 1657350 w 4076700"/>
              <a:gd name="connsiteY14" fmla="*/ 838200 h 1095375"/>
              <a:gd name="connsiteX15" fmla="*/ 1714500 w 4076700"/>
              <a:gd name="connsiteY15" fmla="*/ 800100 h 1095375"/>
              <a:gd name="connsiteX16" fmla="*/ 1952625 w 4076700"/>
              <a:gd name="connsiteY16" fmla="*/ 771525 h 1095375"/>
              <a:gd name="connsiteX17" fmla="*/ 2390775 w 4076700"/>
              <a:gd name="connsiteY17" fmla="*/ 771525 h 1095375"/>
              <a:gd name="connsiteX18" fmla="*/ 2562225 w 4076700"/>
              <a:gd name="connsiteY18" fmla="*/ 752475 h 1095375"/>
              <a:gd name="connsiteX19" fmla="*/ 2628900 w 4076700"/>
              <a:gd name="connsiteY19" fmla="*/ 742950 h 1095375"/>
              <a:gd name="connsiteX20" fmla="*/ 3152775 w 4076700"/>
              <a:gd name="connsiteY20" fmla="*/ 733425 h 1095375"/>
              <a:gd name="connsiteX21" fmla="*/ 3190875 w 4076700"/>
              <a:gd name="connsiteY21" fmla="*/ 723900 h 1095375"/>
              <a:gd name="connsiteX22" fmla="*/ 3219450 w 4076700"/>
              <a:gd name="connsiteY22" fmla="*/ 714375 h 1095375"/>
              <a:gd name="connsiteX23" fmla="*/ 3295650 w 4076700"/>
              <a:gd name="connsiteY23" fmla="*/ 695325 h 1095375"/>
              <a:gd name="connsiteX24" fmla="*/ 3324225 w 4076700"/>
              <a:gd name="connsiteY24" fmla="*/ 685800 h 1095375"/>
              <a:gd name="connsiteX25" fmla="*/ 3352800 w 4076700"/>
              <a:gd name="connsiteY25" fmla="*/ 666750 h 1095375"/>
              <a:gd name="connsiteX26" fmla="*/ 3381375 w 4076700"/>
              <a:gd name="connsiteY26" fmla="*/ 657225 h 1095375"/>
              <a:gd name="connsiteX27" fmla="*/ 3438525 w 4076700"/>
              <a:gd name="connsiteY27" fmla="*/ 619125 h 1095375"/>
              <a:gd name="connsiteX28" fmla="*/ 3467100 w 4076700"/>
              <a:gd name="connsiteY28" fmla="*/ 600075 h 1095375"/>
              <a:gd name="connsiteX29" fmla="*/ 3524250 w 4076700"/>
              <a:gd name="connsiteY29" fmla="*/ 552450 h 1095375"/>
              <a:gd name="connsiteX30" fmla="*/ 3552825 w 4076700"/>
              <a:gd name="connsiteY30" fmla="*/ 523875 h 1095375"/>
              <a:gd name="connsiteX31" fmla="*/ 3581400 w 4076700"/>
              <a:gd name="connsiteY31" fmla="*/ 485775 h 1095375"/>
              <a:gd name="connsiteX32" fmla="*/ 3619500 w 4076700"/>
              <a:gd name="connsiteY32" fmla="*/ 466725 h 1095375"/>
              <a:gd name="connsiteX33" fmla="*/ 3667125 w 4076700"/>
              <a:gd name="connsiteY33" fmla="*/ 409575 h 1095375"/>
              <a:gd name="connsiteX34" fmla="*/ 3686175 w 4076700"/>
              <a:gd name="connsiteY34" fmla="*/ 381000 h 1095375"/>
              <a:gd name="connsiteX35" fmla="*/ 3790950 w 4076700"/>
              <a:gd name="connsiteY35" fmla="*/ 304800 h 1095375"/>
              <a:gd name="connsiteX36" fmla="*/ 3810000 w 4076700"/>
              <a:gd name="connsiteY36" fmla="*/ 276225 h 1095375"/>
              <a:gd name="connsiteX37" fmla="*/ 3838575 w 4076700"/>
              <a:gd name="connsiteY37" fmla="*/ 247650 h 1095375"/>
              <a:gd name="connsiteX38" fmla="*/ 3857625 w 4076700"/>
              <a:gd name="connsiteY38" fmla="*/ 219075 h 1095375"/>
              <a:gd name="connsiteX39" fmla="*/ 3914775 w 4076700"/>
              <a:gd name="connsiteY39" fmla="*/ 171450 h 1095375"/>
              <a:gd name="connsiteX40" fmla="*/ 3943350 w 4076700"/>
              <a:gd name="connsiteY40" fmla="*/ 142875 h 1095375"/>
              <a:gd name="connsiteX41" fmla="*/ 4000500 w 4076700"/>
              <a:gd name="connsiteY41" fmla="*/ 95250 h 1095375"/>
              <a:gd name="connsiteX42" fmla="*/ 4029075 w 4076700"/>
              <a:gd name="connsiteY42" fmla="*/ 57150 h 1095375"/>
              <a:gd name="connsiteX43" fmla="*/ 4057650 w 4076700"/>
              <a:gd name="connsiteY43" fmla="*/ 28575 h 1095375"/>
              <a:gd name="connsiteX44" fmla="*/ 4076700 w 4076700"/>
              <a:gd name="connsiteY44" fmla="*/ 0 h 1095375"/>
              <a:gd name="connsiteX0" fmla="*/ 0 w 4076700"/>
              <a:gd name="connsiteY0" fmla="*/ 1047750 h 1095375"/>
              <a:gd name="connsiteX1" fmla="*/ 352425 w 4076700"/>
              <a:gd name="connsiteY1" fmla="*/ 1066800 h 1095375"/>
              <a:gd name="connsiteX2" fmla="*/ 762000 w 4076700"/>
              <a:gd name="connsiteY2" fmla="*/ 1076325 h 1095375"/>
              <a:gd name="connsiteX3" fmla="*/ 1019175 w 4076700"/>
              <a:gd name="connsiteY3" fmla="*/ 1095375 h 1095375"/>
              <a:gd name="connsiteX4" fmla="*/ 1238250 w 4076700"/>
              <a:gd name="connsiteY4" fmla="*/ 1085850 h 1095375"/>
              <a:gd name="connsiteX5" fmla="*/ 1304925 w 4076700"/>
              <a:gd name="connsiteY5" fmla="*/ 1066800 h 1095375"/>
              <a:gd name="connsiteX6" fmla="*/ 1333500 w 4076700"/>
              <a:gd name="connsiteY6" fmla="*/ 1057275 h 1095375"/>
              <a:gd name="connsiteX7" fmla="*/ 1390650 w 4076700"/>
              <a:gd name="connsiteY7" fmla="*/ 1019175 h 1095375"/>
              <a:gd name="connsiteX8" fmla="*/ 1419225 w 4076700"/>
              <a:gd name="connsiteY8" fmla="*/ 1009650 h 1095375"/>
              <a:gd name="connsiteX9" fmla="*/ 1476375 w 4076700"/>
              <a:gd name="connsiteY9" fmla="*/ 981075 h 1095375"/>
              <a:gd name="connsiteX10" fmla="*/ 1514475 w 4076700"/>
              <a:gd name="connsiteY10" fmla="*/ 942975 h 1095375"/>
              <a:gd name="connsiteX11" fmla="*/ 1543050 w 4076700"/>
              <a:gd name="connsiteY11" fmla="*/ 914400 h 1095375"/>
              <a:gd name="connsiteX12" fmla="*/ 1600200 w 4076700"/>
              <a:gd name="connsiteY12" fmla="*/ 885825 h 1095375"/>
              <a:gd name="connsiteX13" fmla="*/ 1657350 w 4076700"/>
              <a:gd name="connsiteY13" fmla="*/ 838200 h 1095375"/>
              <a:gd name="connsiteX14" fmla="*/ 1714500 w 4076700"/>
              <a:gd name="connsiteY14" fmla="*/ 800100 h 1095375"/>
              <a:gd name="connsiteX15" fmla="*/ 1952625 w 4076700"/>
              <a:gd name="connsiteY15" fmla="*/ 771525 h 1095375"/>
              <a:gd name="connsiteX16" fmla="*/ 2390775 w 4076700"/>
              <a:gd name="connsiteY16" fmla="*/ 771525 h 1095375"/>
              <a:gd name="connsiteX17" fmla="*/ 2562225 w 4076700"/>
              <a:gd name="connsiteY17" fmla="*/ 752475 h 1095375"/>
              <a:gd name="connsiteX18" fmla="*/ 2628900 w 4076700"/>
              <a:gd name="connsiteY18" fmla="*/ 742950 h 1095375"/>
              <a:gd name="connsiteX19" fmla="*/ 3152775 w 4076700"/>
              <a:gd name="connsiteY19" fmla="*/ 733425 h 1095375"/>
              <a:gd name="connsiteX20" fmla="*/ 3190875 w 4076700"/>
              <a:gd name="connsiteY20" fmla="*/ 723900 h 1095375"/>
              <a:gd name="connsiteX21" fmla="*/ 3219450 w 4076700"/>
              <a:gd name="connsiteY21" fmla="*/ 714375 h 1095375"/>
              <a:gd name="connsiteX22" fmla="*/ 3295650 w 4076700"/>
              <a:gd name="connsiteY22" fmla="*/ 695325 h 1095375"/>
              <a:gd name="connsiteX23" fmla="*/ 3324225 w 4076700"/>
              <a:gd name="connsiteY23" fmla="*/ 685800 h 1095375"/>
              <a:gd name="connsiteX24" fmla="*/ 3352800 w 4076700"/>
              <a:gd name="connsiteY24" fmla="*/ 666750 h 1095375"/>
              <a:gd name="connsiteX25" fmla="*/ 3381375 w 4076700"/>
              <a:gd name="connsiteY25" fmla="*/ 657225 h 1095375"/>
              <a:gd name="connsiteX26" fmla="*/ 3438525 w 4076700"/>
              <a:gd name="connsiteY26" fmla="*/ 619125 h 1095375"/>
              <a:gd name="connsiteX27" fmla="*/ 3467100 w 4076700"/>
              <a:gd name="connsiteY27" fmla="*/ 600075 h 1095375"/>
              <a:gd name="connsiteX28" fmla="*/ 3524250 w 4076700"/>
              <a:gd name="connsiteY28" fmla="*/ 552450 h 1095375"/>
              <a:gd name="connsiteX29" fmla="*/ 3552825 w 4076700"/>
              <a:gd name="connsiteY29" fmla="*/ 523875 h 1095375"/>
              <a:gd name="connsiteX30" fmla="*/ 3581400 w 4076700"/>
              <a:gd name="connsiteY30" fmla="*/ 485775 h 1095375"/>
              <a:gd name="connsiteX31" fmla="*/ 3619500 w 4076700"/>
              <a:gd name="connsiteY31" fmla="*/ 466725 h 1095375"/>
              <a:gd name="connsiteX32" fmla="*/ 3667125 w 4076700"/>
              <a:gd name="connsiteY32" fmla="*/ 409575 h 1095375"/>
              <a:gd name="connsiteX33" fmla="*/ 3686175 w 4076700"/>
              <a:gd name="connsiteY33" fmla="*/ 381000 h 1095375"/>
              <a:gd name="connsiteX34" fmla="*/ 3790950 w 4076700"/>
              <a:gd name="connsiteY34" fmla="*/ 304800 h 1095375"/>
              <a:gd name="connsiteX35" fmla="*/ 3810000 w 4076700"/>
              <a:gd name="connsiteY35" fmla="*/ 276225 h 1095375"/>
              <a:gd name="connsiteX36" fmla="*/ 3838575 w 4076700"/>
              <a:gd name="connsiteY36" fmla="*/ 247650 h 1095375"/>
              <a:gd name="connsiteX37" fmla="*/ 3857625 w 4076700"/>
              <a:gd name="connsiteY37" fmla="*/ 219075 h 1095375"/>
              <a:gd name="connsiteX38" fmla="*/ 3914775 w 4076700"/>
              <a:gd name="connsiteY38" fmla="*/ 171450 h 1095375"/>
              <a:gd name="connsiteX39" fmla="*/ 3943350 w 4076700"/>
              <a:gd name="connsiteY39" fmla="*/ 142875 h 1095375"/>
              <a:gd name="connsiteX40" fmla="*/ 4000500 w 4076700"/>
              <a:gd name="connsiteY40" fmla="*/ 95250 h 1095375"/>
              <a:gd name="connsiteX41" fmla="*/ 4029075 w 4076700"/>
              <a:gd name="connsiteY41" fmla="*/ 57150 h 1095375"/>
              <a:gd name="connsiteX42" fmla="*/ 4057650 w 4076700"/>
              <a:gd name="connsiteY42" fmla="*/ 28575 h 1095375"/>
              <a:gd name="connsiteX43" fmla="*/ 4076700 w 4076700"/>
              <a:gd name="connsiteY43" fmla="*/ 0 h 1095375"/>
              <a:gd name="connsiteX0" fmla="*/ 0 w 4076700"/>
              <a:gd name="connsiteY0" fmla="*/ 1047750 h 1095375"/>
              <a:gd name="connsiteX1" fmla="*/ 762000 w 4076700"/>
              <a:gd name="connsiteY1" fmla="*/ 1076325 h 1095375"/>
              <a:gd name="connsiteX2" fmla="*/ 1019175 w 4076700"/>
              <a:gd name="connsiteY2" fmla="*/ 1095375 h 1095375"/>
              <a:gd name="connsiteX3" fmla="*/ 1238250 w 4076700"/>
              <a:gd name="connsiteY3" fmla="*/ 1085850 h 1095375"/>
              <a:gd name="connsiteX4" fmla="*/ 1304925 w 4076700"/>
              <a:gd name="connsiteY4" fmla="*/ 1066800 h 1095375"/>
              <a:gd name="connsiteX5" fmla="*/ 1333500 w 4076700"/>
              <a:gd name="connsiteY5" fmla="*/ 1057275 h 1095375"/>
              <a:gd name="connsiteX6" fmla="*/ 1390650 w 4076700"/>
              <a:gd name="connsiteY6" fmla="*/ 1019175 h 1095375"/>
              <a:gd name="connsiteX7" fmla="*/ 1419225 w 4076700"/>
              <a:gd name="connsiteY7" fmla="*/ 1009650 h 1095375"/>
              <a:gd name="connsiteX8" fmla="*/ 1476375 w 4076700"/>
              <a:gd name="connsiteY8" fmla="*/ 981075 h 1095375"/>
              <a:gd name="connsiteX9" fmla="*/ 1514475 w 4076700"/>
              <a:gd name="connsiteY9" fmla="*/ 942975 h 1095375"/>
              <a:gd name="connsiteX10" fmla="*/ 1543050 w 4076700"/>
              <a:gd name="connsiteY10" fmla="*/ 914400 h 1095375"/>
              <a:gd name="connsiteX11" fmla="*/ 1600200 w 4076700"/>
              <a:gd name="connsiteY11" fmla="*/ 885825 h 1095375"/>
              <a:gd name="connsiteX12" fmla="*/ 1657350 w 4076700"/>
              <a:gd name="connsiteY12" fmla="*/ 838200 h 1095375"/>
              <a:gd name="connsiteX13" fmla="*/ 1714500 w 4076700"/>
              <a:gd name="connsiteY13" fmla="*/ 800100 h 1095375"/>
              <a:gd name="connsiteX14" fmla="*/ 1952625 w 4076700"/>
              <a:gd name="connsiteY14" fmla="*/ 771525 h 1095375"/>
              <a:gd name="connsiteX15" fmla="*/ 2390775 w 4076700"/>
              <a:gd name="connsiteY15" fmla="*/ 771525 h 1095375"/>
              <a:gd name="connsiteX16" fmla="*/ 2562225 w 4076700"/>
              <a:gd name="connsiteY16" fmla="*/ 752475 h 1095375"/>
              <a:gd name="connsiteX17" fmla="*/ 2628900 w 4076700"/>
              <a:gd name="connsiteY17" fmla="*/ 742950 h 1095375"/>
              <a:gd name="connsiteX18" fmla="*/ 3152775 w 4076700"/>
              <a:gd name="connsiteY18" fmla="*/ 733425 h 1095375"/>
              <a:gd name="connsiteX19" fmla="*/ 3190875 w 4076700"/>
              <a:gd name="connsiteY19" fmla="*/ 723900 h 1095375"/>
              <a:gd name="connsiteX20" fmla="*/ 3219450 w 4076700"/>
              <a:gd name="connsiteY20" fmla="*/ 714375 h 1095375"/>
              <a:gd name="connsiteX21" fmla="*/ 3295650 w 4076700"/>
              <a:gd name="connsiteY21" fmla="*/ 695325 h 1095375"/>
              <a:gd name="connsiteX22" fmla="*/ 3324225 w 4076700"/>
              <a:gd name="connsiteY22" fmla="*/ 685800 h 1095375"/>
              <a:gd name="connsiteX23" fmla="*/ 3352800 w 4076700"/>
              <a:gd name="connsiteY23" fmla="*/ 666750 h 1095375"/>
              <a:gd name="connsiteX24" fmla="*/ 3381375 w 4076700"/>
              <a:gd name="connsiteY24" fmla="*/ 657225 h 1095375"/>
              <a:gd name="connsiteX25" fmla="*/ 3438525 w 4076700"/>
              <a:gd name="connsiteY25" fmla="*/ 619125 h 1095375"/>
              <a:gd name="connsiteX26" fmla="*/ 3467100 w 4076700"/>
              <a:gd name="connsiteY26" fmla="*/ 600075 h 1095375"/>
              <a:gd name="connsiteX27" fmla="*/ 3524250 w 4076700"/>
              <a:gd name="connsiteY27" fmla="*/ 552450 h 1095375"/>
              <a:gd name="connsiteX28" fmla="*/ 3552825 w 4076700"/>
              <a:gd name="connsiteY28" fmla="*/ 523875 h 1095375"/>
              <a:gd name="connsiteX29" fmla="*/ 3581400 w 4076700"/>
              <a:gd name="connsiteY29" fmla="*/ 485775 h 1095375"/>
              <a:gd name="connsiteX30" fmla="*/ 3619500 w 4076700"/>
              <a:gd name="connsiteY30" fmla="*/ 466725 h 1095375"/>
              <a:gd name="connsiteX31" fmla="*/ 3667125 w 4076700"/>
              <a:gd name="connsiteY31" fmla="*/ 409575 h 1095375"/>
              <a:gd name="connsiteX32" fmla="*/ 3686175 w 4076700"/>
              <a:gd name="connsiteY32" fmla="*/ 381000 h 1095375"/>
              <a:gd name="connsiteX33" fmla="*/ 3790950 w 4076700"/>
              <a:gd name="connsiteY33" fmla="*/ 304800 h 1095375"/>
              <a:gd name="connsiteX34" fmla="*/ 3810000 w 4076700"/>
              <a:gd name="connsiteY34" fmla="*/ 276225 h 1095375"/>
              <a:gd name="connsiteX35" fmla="*/ 3838575 w 4076700"/>
              <a:gd name="connsiteY35" fmla="*/ 247650 h 1095375"/>
              <a:gd name="connsiteX36" fmla="*/ 3857625 w 4076700"/>
              <a:gd name="connsiteY36" fmla="*/ 219075 h 1095375"/>
              <a:gd name="connsiteX37" fmla="*/ 3914775 w 4076700"/>
              <a:gd name="connsiteY37" fmla="*/ 171450 h 1095375"/>
              <a:gd name="connsiteX38" fmla="*/ 3943350 w 4076700"/>
              <a:gd name="connsiteY38" fmla="*/ 142875 h 1095375"/>
              <a:gd name="connsiteX39" fmla="*/ 4000500 w 4076700"/>
              <a:gd name="connsiteY39" fmla="*/ 95250 h 1095375"/>
              <a:gd name="connsiteX40" fmla="*/ 4029075 w 4076700"/>
              <a:gd name="connsiteY40" fmla="*/ 57150 h 1095375"/>
              <a:gd name="connsiteX41" fmla="*/ 4057650 w 4076700"/>
              <a:gd name="connsiteY41" fmla="*/ 28575 h 1095375"/>
              <a:gd name="connsiteX42" fmla="*/ 4076700 w 4076700"/>
              <a:gd name="connsiteY42" fmla="*/ 0 h 1095375"/>
              <a:gd name="connsiteX0" fmla="*/ 0 w 4076700"/>
              <a:gd name="connsiteY0" fmla="*/ 1047750 h 1095375"/>
              <a:gd name="connsiteX1" fmla="*/ 1019175 w 4076700"/>
              <a:gd name="connsiteY1" fmla="*/ 1095375 h 1095375"/>
              <a:gd name="connsiteX2" fmla="*/ 1238250 w 4076700"/>
              <a:gd name="connsiteY2" fmla="*/ 1085850 h 1095375"/>
              <a:gd name="connsiteX3" fmla="*/ 1304925 w 4076700"/>
              <a:gd name="connsiteY3" fmla="*/ 1066800 h 1095375"/>
              <a:gd name="connsiteX4" fmla="*/ 1333500 w 4076700"/>
              <a:gd name="connsiteY4" fmla="*/ 1057275 h 1095375"/>
              <a:gd name="connsiteX5" fmla="*/ 1390650 w 4076700"/>
              <a:gd name="connsiteY5" fmla="*/ 1019175 h 1095375"/>
              <a:gd name="connsiteX6" fmla="*/ 1419225 w 4076700"/>
              <a:gd name="connsiteY6" fmla="*/ 1009650 h 1095375"/>
              <a:gd name="connsiteX7" fmla="*/ 1476375 w 4076700"/>
              <a:gd name="connsiteY7" fmla="*/ 981075 h 1095375"/>
              <a:gd name="connsiteX8" fmla="*/ 1514475 w 4076700"/>
              <a:gd name="connsiteY8" fmla="*/ 942975 h 1095375"/>
              <a:gd name="connsiteX9" fmla="*/ 1543050 w 4076700"/>
              <a:gd name="connsiteY9" fmla="*/ 914400 h 1095375"/>
              <a:gd name="connsiteX10" fmla="*/ 1600200 w 4076700"/>
              <a:gd name="connsiteY10" fmla="*/ 885825 h 1095375"/>
              <a:gd name="connsiteX11" fmla="*/ 1657350 w 4076700"/>
              <a:gd name="connsiteY11" fmla="*/ 838200 h 1095375"/>
              <a:gd name="connsiteX12" fmla="*/ 1714500 w 4076700"/>
              <a:gd name="connsiteY12" fmla="*/ 800100 h 1095375"/>
              <a:gd name="connsiteX13" fmla="*/ 1952625 w 4076700"/>
              <a:gd name="connsiteY13" fmla="*/ 771525 h 1095375"/>
              <a:gd name="connsiteX14" fmla="*/ 2390775 w 4076700"/>
              <a:gd name="connsiteY14" fmla="*/ 771525 h 1095375"/>
              <a:gd name="connsiteX15" fmla="*/ 2562225 w 4076700"/>
              <a:gd name="connsiteY15" fmla="*/ 752475 h 1095375"/>
              <a:gd name="connsiteX16" fmla="*/ 2628900 w 4076700"/>
              <a:gd name="connsiteY16" fmla="*/ 742950 h 1095375"/>
              <a:gd name="connsiteX17" fmla="*/ 3152775 w 4076700"/>
              <a:gd name="connsiteY17" fmla="*/ 733425 h 1095375"/>
              <a:gd name="connsiteX18" fmla="*/ 3190875 w 4076700"/>
              <a:gd name="connsiteY18" fmla="*/ 723900 h 1095375"/>
              <a:gd name="connsiteX19" fmla="*/ 3219450 w 4076700"/>
              <a:gd name="connsiteY19" fmla="*/ 714375 h 1095375"/>
              <a:gd name="connsiteX20" fmla="*/ 3295650 w 4076700"/>
              <a:gd name="connsiteY20" fmla="*/ 695325 h 1095375"/>
              <a:gd name="connsiteX21" fmla="*/ 3324225 w 4076700"/>
              <a:gd name="connsiteY21" fmla="*/ 685800 h 1095375"/>
              <a:gd name="connsiteX22" fmla="*/ 3352800 w 4076700"/>
              <a:gd name="connsiteY22" fmla="*/ 666750 h 1095375"/>
              <a:gd name="connsiteX23" fmla="*/ 3381375 w 4076700"/>
              <a:gd name="connsiteY23" fmla="*/ 657225 h 1095375"/>
              <a:gd name="connsiteX24" fmla="*/ 3438525 w 4076700"/>
              <a:gd name="connsiteY24" fmla="*/ 619125 h 1095375"/>
              <a:gd name="connsiteX25" fmla="*/ 3467100 w 4076700"/>
              <a:gd name="connsiteY25" fmla="*/ 600075 h 1095375"/>
              <a:gd name="connsiteX26" fmla="*/ 3524250 w 4076700"/>
              <a:gd name="connsiteY26" fmla="*/ 552450 h 1095375"/>
              <a:gd name="connsiteX27" fmla="*/ 3552825 w 4076700"/>
              <a:gd name="connsiteY27" fmla="*/ 523875 h 1095375"/>
              <a:gd name="connsiteX28" fmla="*/ 3581400 w 4076700"/>
              <a:gd name="connsiteY28" fmla="*/ 485775 h 1095375"/>
              <a:gd name="connsiteX29" fmla="*/ 3619500 w 4076700"/>
              <a:gd name="connsiteY29" fmla="*/ 466725 h 1095375"/>
              <a:gd name="connsiteX30" fmla="*/ 3667125 w 4076700"/>
              <a:gd name="connsiteY30" fmla="*/ 409575 h 1095375"/>
              <a:gd name="connsiteX31" fmla="*/ 3686175 w 4076700"/>
              <a:gd name="connsiteY31" fmla="*/ 381000 h 1095375"/>
              <a:gd name="connsiteX32" fmla="*/ 3790950 w 4076700"/>
              <a:gd name="connsiteY32" fmla="*/ 304800 h 1095375"/>
              <a:gd name="connsiteX33" fmla="*/ 3810000 w 4076700"/>
              <a:gd name="connsiteY33" fmla="*/ 276225 h 1095375"/>
              <a:gd name="connsiteX34" fmla="*/ 3838575 w 4076700"/>
              <a:gd name="connsiteY34" fmla="*/ 247650 h 1095375"/>
              <a:gd name="connsiteX35" fmla="*/ 3857625 w 4076700"/>
              <a:gd name="connsiteY35" fmla="*/ 219075 h 1095375"/>
              <a:gd name="connsiteX36" fmla="*/ 3914775 w 4076700"/>
              <a:gd name="connsiteY36" fmla="*/ 171450 h 1095375"/>
              <a:gd name="connsiteX37" fmla="*/ 3943350 w 4076700"/>
              <a:gd name="connsiteY37" fmla="*/ 142875 h 1095375"/>
              <a:gd name="connsiteX38" fmla="*/ 4000500 w 4076700"/>
              <a:gd name="connsiteY38" fmla="*/ 95250 h 1095375"/>
              <a:gd name="connsiteX39" fmla="*/ 4029075 w 4076700"/>
              <a:gd name="connsiteY39" fmla="*/ 57150 h 1095375"/>
              <a:gd name="connsiteX40" fmla="*/ 4057650 w 4076700"/>
              <a:gd name="connsiteY40" fmla="*/ 28575 h 1095375"/>
              <a:gd name="connsiteX41" fmla="*/ 4076700 w 4076700"/>
              <a:gd name="connsiteY41" fmla="*/ 0 h 1095375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390650 w 4076700"/>
              <a:gd name="connsiteY5" fmla="*/ 1019175 h 1104900"/>
              <a:gd name="connsiteX6" fmla="*/ 1419225 w 4076700"/>
              <a:gd name="connsiteY6" fmla="*/ 1009650 h 1104900"/>
              <a:gd name="connsiteX7" fmla="*/ 1476375 w 4076700"/>
              <a:gd name="connsiteY7" fmla="*/ 981075 h 1104900"/>
              <a:gd name="connsiteX8" fmla="*/ 1514475 w 4076700"/>
              <a:gd name="connsiteY8" fmla="*/ 942975 h 1104900"/>
              <a:gd name="connsiteX9" fmla="*/ 1543050 w 4076700"/>
              <a:gd name="connsiteY9" fmla="*/ 914400 h 1104900"/>
              <a:gd name="connsiteX10" fmla="*/ 1600200 w 4076700"/>
              <a:gd name="connsiteY10" fmla="*/ 885825 h 1104900"/>
              <a:gd name="connsiteX11" fmla="*/ 1657350 w 4076700"/>
              <a:gd name="connsiteY11" fmla="*/ 838200 h 1104900"/>
              <a:gd name="connsiteX12" fmla="*/ 1714500 w 4076700"/>
              <a:gd name="connsiteY12" fmla="*/ 800100 h 1104900"/>
              <a:gd name="connsiteX13" fmla="*/ 1952625 w 4076700"/>
              <a:gd name="connsiteY13" fmla="*/ 771525 h 1104900"/>
              <a:gd name="connsiteX14" fmla="*/ 2390775 w 4076700"/>
              <a:gd name="connsiteY14" fmla="*/ 771525 h 1104900"/>
              <a:gd name="connsiteX15" fmla="*/ 2562225 w 4076700"/>
              <a:gd name="connsiteY15" fmla="*/ 752475 h 1104900"/>
              <a:gd name="connsiteX16" fmla="*/ 2628900 w 4076700"/>
              <a:gd name="connsiteY16" fmla="*/ 742950 h 1104900"/>
              <a:gd name="connsiteX17" fmla="*/ 3152775 w 4076700"/>
              <a:gd name="connsiteY17" fmla="*/ 733425 h 1104900"/>
              <a:gd name="connsiteX18" fmla="*/ 3190875 w 4076700"/>
              <a:gd name="connsiteY18" fmla="*/ 723900 h 1104900"/>
              <a:gd name="connsiteX19" fmla="*/ 3219450 w 4076700"/>
              <a:gd name="connsiteY19" fmla="*/ 714375 h 1104900"/>
              <a:gd name="connsiteX20" fmla="*/ 3295650 w 4076700"/>
              <a:gd name="connsiteY20" fmla="*/ 695325 h 1104900"/>
              <a:gd name="connsiteX21" fmla="*/ 3324225 w 4076700"/>
              <a:gd name="connsiteY21" fmla="*/ 685800 h 1104900"/>
              <a:gd name="connsiteX22" fmla="*/ 3352800 w 4076700"/>
              <a:gd name="connsiteY22" fmla="*/ 666750 h 1104900"/>
              <a:gd name="connsiteX23" fmla="*/ 3381375 w 4076700"/>
              <a:gd name="connsiteY23" fmla="*/ 657225 h 1104900"/>
              <a:gd name="connsiteX24" fmla="*/ 3438525 w 4076700"/>
              <a:gd name="connsiteY24" fmla="*/ 619125 h 1104900"/>
              <a:gd name="connsiteX25" fmla="*/ 3467100 w 4076700"/>
              <a:gd name="connsiteY25" fmla="*/ 600075 h 1104900"/>
              <a:gd name="connsiteX26" fmla="*/ 3524250 w 4076700"/>
              <a:gd name="connsiteY26" fmla="*/ 552450 h 1104900"/>
              <a:gd name="connsiteX27" fmla="*/ 3552825 w 4076700"/>
              <a:gd name="connsiteY27" fmla="*/ 523875 h 1104900"/>
              <a:gd name="connsiteX28" fmla="*/ 3581400 w 4076700"/>
              <a:gd name="connsiteY28" fmla="*/ 485775 h 1104900"/>
              <a:gd name="connsiteX29" fmla="*/ 3619500 w 4076700"/>
              <a:gd name="connsiteY29" fmla="*/ 466725 h 1104900"/>
              <a:gd name="connsiteX30" fmla="*/ 3667125 w 4076700"/>
              <a:gd name="connsiteY30" fmla="*/ 409575 h 1104900"/>
              <a:gd name="connsiteX31" fmla="*/ 3686175 w 4076700"/>
              <a:gd name="connsiteY31" fmla="*/ 381000 h 1104900"/>
              <a:gd name="connsiteX32" fmla="*/ 3790950 w 4076700"/>
              <a:gd name="connsiteY32" fmla="*/ 304800 h 1104900"/>
              <a:gd name="connsiteX33" fmla="*/ 3810000 w 4076700"/>
              <a:gd name="connsiteY33" fmla="*/ 276225 h 1104900"/>
              <a:gd name="connsiteX34" fmla="*/ 3838575 w 4076700"/>
              <a:gd name="connsiteY34" fmla="*/ 247650 h 1104900"/>
              <a:gd name="connsiteX35" fmla="*/ 3857625 w 4076700"/>
              <a:gd name="connsiteY35" fmla="*/ 219075 h 1104900"/>
              <a:gd name="connsiteX36" fmla="*/ 3914775 w 4076700"/>
              <a:gd name="connsiteY36" fmla="*/ 171450 h 1104900"/>
              <a:gd name="connsiteX37" fmla="*/ 3943350 w 4076700"/>
              <a:gd name="connsiteY37" fmla="*/ 142875 h 1104900"/>
              <a:gd name="connsiteX38" fmla="*/ 4000500 w 4076700"/>
              <a:gd name="connsiteY38" fmla="*/ 95250 h 1104900"/>
              <a:gd name="connsiteX39" fmla="*/ 4029075 w 4076700"/>
              <a:gd name="connsiteY39" fmla="*/ 57150 h 1104900"/>
              <a:gd name="connsiteX40" fmla="*/ 4057650 w 4076700"/>
              <a:gd name="connsiteY40" fmla="*/ 28575 h 1104900"/>
              <a:gd name="connsiteX41" fmla="*/ 4076700 w 4076700"/>
              <a:gd name="connsiteY4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19225 w 4076700"/>
              <a:gd name="connsiteY5" fmla="*/ 1009650 h 1104900"/>
              <a:gd name="connsiteX6" fmla="*/ 1476375 w 4076700"/>
              <a:gd name="connsiteY6" fmla="*/ 981075 h 1104900"/>
              <a:gd name="connsiteX7" fmla="*/ 1514475 w 4076700"/>
              <a:gd name="connsiteY7" fmla="*/ 942975 h 1104900"/>
              <a:gd name="connsiteX8" fmla="*/ 1543050 w 4076700"/>
              <a:gd name="connsiteY8" fmla="*/ 914400 h 1104900"/>
              <a:gd name="connsiteX9" fmla="*/ 1600200 w 4076700"/>
              <a:gd name="connsiteY9" fmla="*/ 885825 h 1104900"/>
              <a:gd name="connsiteX10" fmla="*/ 1657350 w 4076700"/>
              <a:gd name="connsiteY10" fmla="*/ 838200 h 1104900"/>
              <a:gd name="connsiteX11" fmla="*/ 1714500 w 4076700"/>
              <a:gd name="connsiteY11" fmla="*/ 800100 h 1104900"/>
              <a:gd name="connsiteX12" fmla="*/ 1952625 w 4076700"/>
              <a:gd name="connsiteY12" fmla="*/ 771525 h 1104900"/>
              <a:gd name="connsiteX13" fmla="*/ 2390775 w 4076700"/>
              <a:gd name="connsiteY13" fmla="*/ 771525 h 1104900"/>
              <a:gd name="connsiteX14" fmla="*/ 2562225 w 4076700"/>
              <a:gd name="connsiteY14" fmla="*/ 752475 h 1104900"/>
              <a:gd name="connsiteX15" fmla="*/ 2628900 w 4076700"/>
              <a:gd name="connsiteY15" fmla="*/ 742950 h 1104900"/>
              <a:gd name="connsiteX16" fmla="*/ 3152775 w 4076700"/>
              <a:gd name="connsiteY16" fmla="*/ 733425 h 1104900"/>
              <a:gd name="connsiteX17" fmla="*/ 3190875 w 4076700"/>
              <a:gd name="connsiteY17" fmla="*/ 723900 h 1104900"/>
              <a:gd name="connsiteX18" fmla="*/ 3219450 w 4076700"/>
              <a:gd name="connsiteY18" fmla="*/ 714375 h 1104900"/>
              <a:gd name="connsiteX19" fmla="*/ 3295650 w 4076700"/>
              <a:gd name="connsiteY19" fmla="*/ 695325 h 1104900"/>
              <a:gd name="connsiteX20" fmla="*/ 3324225 w 4076700"/>
              <a:gd name="connsiteY20" fmla="*/ 685800 h 1104900"/>
              <a:gd name="connsiteX21" fmla="*/ 3352800 w 4076700"/>
              <a:gd name="connsiteY21" fmla="*/ 666750 h 1104900"/>
              <a:gd name="connsiteX22" fmla="*/ 3381375 w 4076700"/>
              <a:gd name="connsiteY22" fmla="*/ 657225 h 1104900"/>
              <a:gd name="connsiteX23" fmla="*/ 3438525 w 4076700"/>
              <a:gd name="connsiteY23" fmla="*/ 619125 h 1104900"/>
              <a:gd name="connsiteX24" fmla="*/ 3467100 w 4076700"/>
              <a:gd name="connsiteY24" fmla="*/ 600075 h 1104900"/>
              <a:gd name="connsiteX25" fmla="*/ 3524250 w 4076700"/>
              <a:gd name="connsiteY25" fmla="*/ 552450 h 1104900"/>
              <a:gd name="connsiteX26" fmla="*/ 3552825 w 4076700"/>
              <a:gd name="connsiteY26" fmla="*/ 523875 h 1104900"/>
              <a:gd name="connsiteX27" fmla="*/ 3581400 w 4076700"/>
              <a:gd name="connsiteY27" fmla="*/ 485775 h 1104900"/>
              <a:gd name="connsiteX28" fmla="*/ 3619500 w 4076700"/>
              <a:gd name="connsiteY28" fmla="*/ 466725 h 1104900"/>
              <a:gd name="connsiteX29" fmla="*/ 3667125 w 4076700"/>
              <a:gd name="connsiteY29" fmla="*/ 409575 h 1104900"/>
              <a:gd name="connsiteX30" fmla="*/ 3686175 w 4076700"/>
              <a:gd name="connsiteY30" fmla="*/ 381000 h 1104900"/>
              <a:gd name="connsiteX31" fmla="*/ 3790950 w 4076700"/>
              <a:gd name="connsiteY31" fmla="*/ 304800 h 1104900"/>
              <a:gd name="connsiteX32" fmla="*/ 3810000 w 4076700"/>
              <a:gd name="connsiteY32" fmla="*/ 276225 h 1104900"/>
              <a:gd name="connsiteX33" fmla="*/ 3838575 w 4076700"/>
              <a:gd name="connsiteY33" fmla="*/ 247650 h 1104900"/>
              <a:gd name="connsiteX34" fmla="*/ 3857625 w 4076700"/>
              <a:gd name="connsiteY34" fmla="*/ 219075 h 1104900"/>
              <a:gd name="connsiteX35" fmla="*/ 3914775 w 4076700"/>
              <a:gd name="connsiteY35" fmla="*/ 171450 h 1104900"/>
              <a:gd name="connsiteX36" fmla="*/ 3943350 w 4076700"/>
              <a:gd name="connsiteY36" fmla="*/ 142875 h 1104900"/>
              <a:gd name="connsiteX37" fmla="*/ 4000500 w 4076700"/>
              <a:gd name="connsiteY37" fmla="*/ 95250 h 1104900"/>
              <a:gd name="connsiteX38" fmla="*/ 4029075 w 4076700"/>
              <a:gd name="connsiteY38" fmla="*/ 57150 h 1104900"/>
              <a:gd name="connsiteX39" fmla="*/ 4057650 w 4076700"/>
              <a:gd name="connsiteY39" fmla="*/ 28575 h 1104900"/>
              <a:gd name="connsiteX40" fmla="*/ 4076700 w 4076700"/>
              <a:gd name="connsiteY4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76375 w 4076700"/>
              <a:gd name="connsiteY5" fmla="*/ 981075 h 1104900"/>
              <a:gd name="connsiteX6" fmla="*/ 1514475 w 4076700"/>
              <a:gd name="connsiteY6" fmla="*/ 942975 h 1104900"/>
              <a:gd name="connsiteX7" fmla="*/ 1543050 w 4076700"/>
              <a:gd name="connsiteY7" fmla="*/ 914400 h 1104900"/>
              <a:gd name="connsiteX8" fmla="*/ 1600200 w 4076700"/>
              <a:gd name="connsiteY8" fmla="*/ 885825 h 1104900"/>
              <a:gd name="connsiteX9" fmla="*/ 1657350 w 4076700"/>
              <a:gd name="connsiteY9" fmla="*/ 838200 h 1104900"/>
              <a:gd name="connsiteX10" fmla="*/ 1714500 w 4076700"/>
              <a:gd name="connsiteY10" fmla="*/ 800100 h 1104900"/>
              <a:gd name="connsiteX11" fmla="*/ 1952625 w 4076700"/>
              <a:gd name="connsiteY11" fmla="*/ 771525 h 1104900"/>
              <a:gd name="connsiteX12" fmla="*/ 2390775 w 4076700"/>
              <a:gd name="connsiteY12" fmla="*/ 771525 h 1104900"/>
              <a:gd name="connsiteX13" fmla="*/ 2562225 w 4076700"/>
              <a:gd name="connsiteY13" fmla="*/ 752475 h 1104900"/>
              <a:gd name="connsiteX14" fmla="*/ 2628900 w 4076700"/>
              <a:gd name="connsiteY14" fmla="*/ 742950 h 1104900"/>
              <a:gd name="connsiteX15" fmla="*/ 3152775 w 4076700"/>
              <a:gd name="connsiteY15" fmla="*/ 733425 h 1104900"/>
              <a:gd name="connsiteX16" fmla="*/ 3190875 w 4076700"/>
              <a:gd name="connsiteY16" fmla="*/ 723900 h 1104900"/>
              <a:gd name="connsiteX17" fmla="*/ 3219450 w 4076700"/>
              <a:gd name="connsiteY17" fmla="*/ 714375 h 1104900"/>
              <a:gd name="connsiteX18" fmla="*/ 3295650 w 4076700"/>
              <a:gd name="connsiteY18" fmla="*/ 695325 h 1104900"/>
              <a:gd name="connsiteX19" fmla="*/ 3324225 w 4076700"/>
              <a:gd name="connsiteY19" fmla="*/ 685800 h 1104900"/>
              <a:gd name="connsiteX20" fmla="*/ 3352800 w 4076700"/>
              <a:gd name="connsiteY20" fmla="*/ 666750 h 1104900"/>
              <a:gd name="connsiteX21" fmla="*/ 3381375 w 4076700"/>
              <a:gd name="connsiteY21" fmla="*/ 657225 h 1104900"/>
              <a:gd name="connsiteX22" fmla="*/ 3438525 w 4076700"/>
              <a:gd name="connsiteY22" fmla="*/ 619125 h 1104900"/>
              <a:gd name="connsiteX23" fmla="*/ 3467100 w 4076700"/>
              <a:gd name="connsiteY23" fmla="*/ 600075 h 1104900"/>
              <a:gd name="connsiteX24" fmla="*/ 3524250 w 4076700"/>
              <a:gd name="connsiteY24" fmla="*/ 552450 h 1104900"/>
              <a:gd name="connsiteX25" fmla="*/ 3552825 w 4076700"/>
              <a:gd name="connsiteY25" fmla="*/ 523875 h 1104900"/>
              <a:gd name="connsiteX26" fmla="*/ 3581400 w 4076700"/>
              <a:gd name="connsiteY26" fmla="*/ 485775 h 1104900"/>
              <a:gd name="connsiteX27" fmla="*/ 3619500 w 4076700"/>
              <a:gd name="connsiteY27" fmla="*/ 466725 h 1104900"/>
              <a:gd name="connsiteX28" fmla="*/ 3667125 w 4076700"/>
              <a:gd name="connsiteY28" fmla="*/ 409575 h 1104900"/>
              <a:gd name="connsiteX29" fmla="*/ 3686175 w 4076700"/>
              <a:gd name="connsiteY29" fmla="*/ 381000 h 1104900"/>
              <a:gd name="connsiteX30" fmla="*/ 3790950 w 4076700"/>
              <a:gd name="connsiteY30" fmla="*/ 304800 h 1104900"/>
              <a:gd name="connsiteX31" fmla="*/ 3810000 w 4076700"/>
              <a:gd name="connsiteY31" fmla="*/ 276225 h 1104900"/>
              <a:gd name="connsiteX32" fmla="*/ 3838575 w 4076700"/>
              <a:gd name="connsiteY32" fmla="*/ 247650 h 1104900"/>
              <a:gd name="connsiteX33" fmla="*/ 3857625 w 4076700"/>
              <a:gd name="connsiteY33" fmla="*/ 219075 h 1104900"/>
              <a:gd name="connsiteX34" fmla="*/ 3914775 w 4076700"/>
              <a:gd name="connsiteY34" fmla="*/ 171450 h 1104900"/>
              <a:gd name="connsiteX35" fmla="*/ 3943350 w 4076700"/>
              <a:gd name="connsiteY35" fmla="*/ 142875 h 1104900"/>
              <a:gd name="connsiteX36" fmla="*/ 4000500 w 4076700"/>
              <a:gd name="connsiteY36" fmla="*/ 95250 h 1104900"/>
              <a:gd name="connsiteX37" fmla="*/ 4029075 w 4076700"/>
              <a:gd name="connsiteY37" fmla="*/ 57150 h 1104900"/>
              <a:gd name="connsiteX38" fmla="*/ 4057650 w 4076700"/>
              <a:gd name="connsiteY38" fmla="*/ 28575 h 1104900"/>
              <a:gd name="connsiteX39" fmla="*/ 4076700 w 4076700"/>
              <a:gd name="connsiteY3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476375 w 4076700"/>
              <a:gd name="connsiteY4" fmla="*/ 981075 h 1104900"/>
              <a:gd name="connsiteX5" fmla="*/ 1514475 w 4076700"/>
              <a:gd name="connsiteY5" fmla="*/ 942975 h 1104900"/>
              <a:gd name="connsiteX6" fmla="*/ 1543050 w 4076700"/>
              <a:gd name="connsiteY6" fmla="*/ 914400 h 1104900"/>
              <a:gd name="connsiteX7" fmla="*/ 1600200 w 4076700"/>
              <a:gd name="connsiteY7" fmla="*/ 885825 h 1104900"/>
              <a:gd name="connsiteX8" fmla="*/ 1657350 w 4076700"/>
              <a:gd name="connsiteY8" fmla="*/ 838200 h 1104900"/>
              <a:gd name="connsiteX9" fmla="*/ 1714500 w 4076700"/>
              <a:gd name="connsiteY9" fmla="*/ 800100 h 1104900"/>
              <a:gd name="connsiteX10" fmla="*/ 1952625 w 4076700"/>
              <a:gd name="connsiteY10" fmla="*/ 771525 h 1104900"/>
              <a:gd name="connsiteX11" fmla="*/ 2390775 w 4076700"/>
              <a:gd name="connsiteY11" fmla="*/ 771525 h 1104900"/>
              <a:gd name="connsiteX12" fmla="*/ 2562225 w 4076700"/>
              <a:gd name="connsiteY12" fmla="*/ 752475 h 1104900"/>
              <a:gd name="connsiteX13" fmla="*/ 2628900 w 4076700"/>
              <a:gd name="connsiteY13" fmla="*/ 742950 h 1104900"/>
              <a:gd name="connsiteX14" fmla="*/ 3152775 w 4076700"/>
              <a:gd name="connsiteY14" fmla="*/ 733425 h 1104900"/>
              <a:gd name="connsiteX15" fmla="*/ 3190875 w 4076700"/>
              <a:gd name="connsiteY15" fmla="*/ 723900 h 1104900"/>
              <a:gd name="connsiteX16" fmla="*/ 3219450 w 4076700"/>
              <a:gd name="connsiteY16" fmla="*/ 714375 h 1104900"/>
              <a:gd name="connsiteX17" fmla="*/ 3295650 w 4076700"/>
              <a:gd name="connsiteY17" fmla="*/ 695325 h 1104900"/>
              <a:gd name="connsiteX18" fmla="*/ 3324225 w 4076700"/>
              <a:gd name="connsiteY18" fmla="*/ 685800 h 1104900"/>
              <a:gd name="connsiteX19" fmla="*/ 3352800 w 4076700"/>
              <a:gd name="connsiteY19" fmla="*/ 666750 h 1104900"/>
              <a:gd name="connsiteX20" fmla="*/ 3381375 w 4076700"/>
              <a:gd name="connsiteY20" fmla="*/ 657225 h 1104900"/>
              <a:gd name="connsiteX21" fmla="*/ 3438525 w 4076700"/>
              <a:gd name="connsiteY21" fmla="*/ 619125 h 1104900"/>
              <a:gd name="connsiteX22" fmla="*/ 3467100 w 4076700"/>
              <a:gd name="connsiteY22" fmla="*/ 600075 h 1104900"/>
              <a:gd name="connsiteX23" fmla="*/ 3524250 w 4076700"/>
              <a:gd name="connsiteY23" fmla="*/ 552450 h 1104900"/>
              <a:gd name="connsiteX24" fmla="*/ 3552825 w 4076700"/>
              <a:gd name="connsiteY24" fmla="*/ 523875 h 1104900"/>
              <a:gd name="connsiteX25" fmla="*/ 3581400 w 4076700"/>
              <a:gd name="connsiteY25" fmla="*/ 485775 h 1104900"/>
              <a:gd name="connsiteX26" fmla="*/ 3619500 w 4076700"/>
              <a:gd name="connsiteY26" fmla="*/ 466725 h 1104900"/>
              <a:gd name="connsiteX27" fmla="*/ 3667125 w 4076700"/>
              <a:gd name="connsiteY27" fmla="*/ 409575 h 1104900"/>
              <a:gd name="connsiteX28" fmla="*/ 3686175 w 4076700"/>
              <a:gd name="connsiteY28" fmla="*/ 381000 h 1104900"/>
              <a:gd name="connsiteX29" fmla="*/ 3790950 w 4076700"/>
              <a:gd name="connsiteY29" fmla="*/ 304800 h 1104900"/>
              <a:gd name="connsiteX30" fmla="*/ 3810000 w 4076700"/>
              <a:gd name="connsiteY30" fmla="*/ 276225 h 1104900"/>
              <a:gd name="connsiteX31" fmla="*/ 3838575 w 4076700"/>
              <a:gd name="connsiteY31" fmla="*/ 247650 h 1104900"/>
              <a:gd name="connsiteX32" fmla="*/ 3857625 w 4076700"/>
              <a:gd name="connsiteY32" fmla="*/ 219075 h 1104900"/>
              <a:gd name="connsiteX33" fmla="*/ 3914775 w 4076700"/>
              <a:gd name="connsiteY33" fmla="*/ 171450 h 1104900"/>
              <a:gd name="connsiteX34" fmla="*/ 3943350 w 4076700"/>
              <a:gd name="connsiteY34" fmla="*/ 142875 h 1104900"/>
              <a:gd name="connsiteX35" fmla="*/ 4000500 w 4076700"/>
              <a:gd name="connsiteY35" fmla="*/ 95250 h 1104900"/>
              <a:gd name="connsiteX36" fmla="*/ 4029075 w 4076700"/>
              <a:gd name="connsiteY36" fmla="*/ 57150 h 1104900"/>
              <a:gd name="connsiteX37" fmla="*/ 4057650 w 4076700"/>
              <a:gd name="connsiteY37" fmla="*/ 28575 h 1104900"/>
              <a:gd name="connsiteX38" fmla="*/ 4076700 w 4076700"/>
              <a:gd name="connsiteY3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14475 w 4076700"/>
              <a:gd name="connsiteY4" fmla="*/ 942975 h 1104900"/>
              <a:gd name="connsiteX5" fmla="*/ 1543050 w 4076700"/>
              <a:gd name="connsiteY5" fmla="*/ 914400 h 1104900"/>
              <a:gd name="connsiteX6" fmla="*/ 1600200 w 4076700"/>
              <a:gd name="connsiteY6" fmla="*/ 885825 h 1104900"/>
              <a:gd name="connsiteX7" fmla="*/ 1657350 w 4076700"/>
              <a:gd name="connsiteY7" fmla="*/ 838200 h 1104900"/>
              <a:gd name="connsiteX8" fmla="*/ 1714500 w 4076700"/>
              <a:gd name="connsiteY8" fmla="*/ 800100 h 1104900"/>
              <a:gd name="connsiteX9" fmla="*/ 1952625 w 4076700"/>
              <a:gd name="connsiteY9" fmla="*/ 771525 h 1104900"/>
              <a:gd name="connsiteX10" fmla="*/ 2390775 w 4076700"/>
              <a:gd name="connsiteY10" fmla="*/ 771525 h 1104900"/>
              <a:gd name="connsiteX11" fmla="*/ 2562225 w 4076700"/>
              <a:gd name="connsiteY11" fmla="*/ 752475 h 1104900"/>
              <a:gd name="connsiteX12" fmla="*/ 2628900 w 4076700"/>
              <a:gd name="connsiteY12" fmla="*/ 742950 h 1104900"/>
              <a:gd name="connsiteX13" fmla="*/ 3152775 w 4076700"/>
              <a:gd name="connsiteY13" fmla="*/ 733425 h 1104900"/>
              <a:gd name="connsiteX14" fmla="*/ 3190875 w 4076700"/>
              <a:gd name="connsiteY14" fmla="*/ 723900 h 1104900"/>
              <a:gd name="connsiteX15" fmla="*/ 3219450 w 4076700"/>
              <a:gd name="connsiteY15" fmla="*/ 714375 h 1104900"/>
              <a:gd name="connsiteX16" fmla="*/ 3295650 w 4076700"/>
              <a:gd name="connsiteY16" fmla="*/ 695325 h 1104900"/>
              <a:gd name="connsiteX17" fmla="*/ 3324225 w 4076700"/>
              <a:gd name="connsiteY17" fmla="*/ 685800 h 1104900"/>
              <a:gd name="connsiteX18" fmla="*/ 3352800 w 4076700"/>
              <a:gd name="connsiteY18" fmla="*/ 666750 h 1104900"/>
              <a:gd name="connsiteX19" fmla="*/ 3381375 w 4076700"/>
              <a:gd name="connsiteY19" fmla="*/ 657225 h 1104900"/>
              <a:gd name="connsiteX20" fmla="*/ 3438525 w 4076700"/>
              <a:gd name="connsiteY20" fmla="*/ 619125 h 1104900"/>
              <a:gd name="connsiteX21" fmla="*/ 3467100 w 4076700"/>
              <a:gd name="connsiteY21" fmla="*/ 600075 h 1104900"/>
              <a:gd name="connsiteX22" fmla="*/ 3524250 w 4076700"/>
              <a:gd name="connsiteY22" fmla="*/ 552450 h 1104900"/>
              <a:gd name="connsiteX23" fmla="*/ 3552825 w 4076700"/>
              <a:gd name="connsiteY23" fmla="*/ 523875 h 1104900"/>
              <a:gd name="connsiteX24" fmla="*/ 3581400 w 4076700"/>
              <a:gd name="connsiteY24" fmla="*/ 485775 h 1104900"/>
              <a:gd name="connsiteX25" fmla="*/ 3619500 w 4076700"/>
              <a:gd name="connsiteY25" fmla="*/ 466725 h 1104900"/>
              <a:gd name="connsiteX26" fmla="*/ 3667125 w 4076700"/>
              <a:gd name="connsiteY26" fmla="*/ 409575 h 1104900"/>
              <a:gd name="connsiteX27" fmla="*/ 3686175 w 4076700"/>
              <a:gd name="connsiteY27" fmla="*/ 381000 h 1104900"/>
              <a:gd name="connsiteX28" fmla="*/ 3790950 w 4076700"/>
              <a:gd name="connsiteY28" fmla="*/ 304800 h 1104900"/>
              <a:gd name="connsiteX29" fmla="*/ 3810000 w 4076700"/>
              <a:gd name="connsiteY29" fmla="*/ 276225 h 1104900"/>
              <a:gd name="connsiteX30" fmla="*/ 3838575 w 4076700"/>
              <a:gd name="connsiteY30" fmla="*/ 247650 h 1104900"/>
              <a:gd name="connsiteX31" fmla="*/ 3857625 w 4076700"/>
              <a:gd name="connsiteY31" fmla="*/ 219075 h 1104900"/>
              <a:gd name="connsiteX32" fmla="*/ 3914775 w 4076700"/>
              <a:gd name="connsiteY32" fmla="*/ 171450 h 1104900"/>
              <a:gd name="connsiteX33" fmla="*/ 3943350 w 4076700"/>
              <a:gd name="connsiteY33" fmla="*/ 142875 h 1104900"/>
              <a:gd name="connsiteX34" fmla="*/ 4000500 w 4076700"/>
              <a:gd name="connsiteY34" fmla="*/ 95250 h 1104900"/>
              <a:gd name="connsiteX35" fmla="*/ 4029075 w 4076700"/>
              <a:gd name="connsiteY35" fmla="*/ 57150 h 1104900"/>
              <a:gd name="connsiteX36" fmla="*/ 4057650 w 4076700"/>
              <a:gd name="connsiteY36" fmla="*/ 28575 h 1104900"/>
              <a:gd name="connsiteX37" fmla="*/ 4076700 w 4076700"/>
              <a:gd name="connsiteY3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00200 w 4076700"/>
              <a:gd name="connsiteY5" fmla="*/ 885825 h 1104900"/>
              <a:gd name="connsiteX6" fmla="*/ 1657350 w 4076700"/>
              <a:gd name="connsiteY6" fmla="*/ 838200 h 1104900"/>
              <a:gd name="connsiteX7" fmla="*/ 1714500 w 4076700"/>
              <a:gd name="connsiteY7" fmla="*/ 800100 h 1104900"/>
              <a:gd name="connsiteX8" fmla="*/ 1952625 w 4076700"/>
              <a:gd name="connsiteY8" fmla="*/ 771525 h 1104900"/>
              <a:gd name="connsiteX9" fmla="*/ 2390775 w 4076700"/>
              <a:gd name="connsiteY9" fmla="*/ 771525 h 1104900"/>
              <a:gd name="connsiteX10" fmla="*/ 2562225 w 4076700"/>
              <a:gd name="connsiteY10" fmla="*/ 752475 h 1104900"/>
              <a:gd name="connsiteX11" fmla="*/ 2628900 w 4076700"/>
              <a:gd name="connsiteY11" fmla="*/ 742950 h 1104900"/>
              <a:gd name="connsiteX12" fmla="*/ 3152775 w 4076700"/>
              <a:gd name="connsiteY12" fmla="*/ 733425 h 1104900"/>
              <a:gd name="connsiteX13" fmla="*/ 3190875 w 4076700"/>
              <a:gd name="connsiteY13" fmla="*/ 723900 h 1104900"/>
              <a:gd name="connsiteX14" fmla="*/ 3219450 w 4076700"/>
              <a:gd name="connsiteY14" fmla="*/ 714375 h 1104900"/>
              <a:gd name="connsiteX15" fmla="*/ 3295650 w 4076700"/>
              <a:gd name="connsiteY15" fmla="*/ 695325 h 1104900"/>
              <a:gd name="connsiteX16" fmla="*/ 3324225 w 4076700"/>
              <a:gd name="connsiteY16" fmla="*/ 685800 h 1104900"/>
              <a:gd name="connsiteX17" fmla="*/ 3352800 w 4076700"/>
              <a:gd name="connsiteY17" fmla="*/ 666750 h 1104900"/>
              <a:gd name="connsiteX18" fmla="*/ 3381375 w 4076700"/>
              <a:gd name="connsiteY18" fmla="*/ 657225 h 1104900"/>
              <a:gd name="connsiteX19" fmla="*/ 3438525 w 4076700"/>
              <a:gd name="connsiteY19" fmla="*/ 619125 h 1104900"/>
              <a:gd name="connsiteX20" fmla="*/ 3467100 w 4076700"/>
              <a:gd name="connsiteY20" fmla="*/ 600075 h 1104900"/>
              <a:gd name="connsiteX21" fmla="*/ 3524250 w 4076700"/>
              <a:gd name="connsiteY21" fmla="*/ 552450 h 1104900"/>
              <a:gd name="connsiteX22" fmla="*/ 3552825 w 4076700"/>
              <a:gd name="connsiteY22" fmla="*/ 523875 h 1104900"/>
              <a:gd name="connsiteX23" fmla="*/ 3581400 w 4076700"/>
              <a:gd name="connsiteY23" fmla="*/ 485775 h 1104900"/>
              <a:gd name="connsiteX24" fmla="*/ 3619500 w 4076700"/>
              <a:gd name="connsiteY24" fmla="*/ 466725 h 1104900"/>
              <a:gd name="connsiteX25" fmla="*/ 3667125 w 4076700"/>
              <a:gd name="connsiteY25" fmla="*/ 409575 h 1104900"/>
              <a:gd name="connsiteX26" fmla="*/ 3686175 w 4076700"/>
              <a:gd name="connsiteY26" fmla="*/ 381000 h 1104900"/>
              <a:gd name="connsiteX27" fmla="*/ 3790950 w 4076700"/>
              <a:gd name="connsiteY27" fmla="*/ 304800 h 1104900"/>
              <a:gd name="connsiteX28" fmla="*/ 3810000 w 4076700"/>
              <a:gd name="connsiteY28" fmla="*/ 276225 h 1104900"/>
              <a:gd name="connsiteX29" fmla="*/ 3838575 w 4076700"/>
              <a:gd name="connsiteY29" fmla="*/ 247650 h 1104900"/>
              <a:gd name="connsiteX30" fmla="*/ 3857625 w 4076700"/>
              <a:gd name="connsiteY30" fmla="*/ 219075 h 1104900"/>
              <a:gd name="connsiteX31" fmla="*/ 3914775 w 4076700"/>
              <a:gd name="connsiteY31" fmla="*/ 171450 h 1104900"/>
              <a:gd name="connsiteX32" fmla="*/ 3943350 w 4076700"/>
              <a:gd name="connsiteY32" fmla="*/ 142875 h 1104900"/>
              <a:gd name="connsiteX33" fmla="*/ 4000500 w 4076700"/>
              <a:gd name="connsiteY33" fmla="*/ 95250 h 1104900"/>
              <a:gd name="connsiteX34" fmla="*/ 4029075 w 4076700"/>
              <a:gd name="connsiteY34" fmla="*/ 57150 h 1104900"/>
              <a:gd name="connsiteX35" fmla="*/ 4057650 w 4076700"/>
              <a:gd name="connsiteY35" fmla="*/ 28575 h 1104900"/>
              <a:gd name="connsiteX36" fmla="*/ 4076700 w 4076700"/>
              <a:gd name="connsiteY3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57350 w 4076700"/>
              <a:gd name="connsiteY5" fmla="*/ 838200 h 1104900"/>
              <a:gd name="connsiteX6" fmla="*/ 1714500 w 4076700"/>
              <a:gd name="connsiteY6" fmla="*/ 800100 h 1104900"/>
              <a:gd name="connsiteX7" fmla="*/ 1952625 w 4076700"/>
              <a:gd name="connsiteY7" fmla="*/ 771525 h 1104900"/>
              <a:gd name="connsiteX8" fmla="*/ 2390775 w 4076700"/>
              <a:gd name="connsiteY8" fmla="*/ 771525 h 1104900"/>
              <a:gd name="connsiteX9" fmla="*/ 2562225 w 4076700"/>
              <a:gd name="connsiteY9" fmla="*/ 752475 h 1104900"/>
              <a:gd name="connsiteX10" fmla="*/ 2628900 w 4076700"/>
              <a:gd name="connsiteY10" fmla="*/ 742950 h 1104900"/>
              <a:gd name="connsiteX11" fmla="*/ 3152775 w 4076700"/>
              <a:gd name="connsiteY11" fmla="*/ 733425 h 1104900"/>
              <a:gd name="connsiteX12" fmla="*/ 3190875 w 4076700"/>
              <a:gd name="connsiteY12" fmla="*/ 723900 h 1104900"/>
              <a:gd name="connsiteX13" fmla="*/ 3219450 w 4076700"/>
              <a:gd name="connsiteY13" fmla="*/ 714375 h 1104900"/>
              <a:gd name="connsiteX14" fmla="*/ 3295650 w 4076700"/>
              <a:gd name="connsiteY14" fmla="*/ 695325 h 1104900"/>
              <a:gd name="connsiteX15" fmla="*/ 3324225 w 4076700"/>
              <a:gd name="connsiteY15" fmla="*/ 685800 h 1104900"/>
              <a:gd name="connsiteX16" fmla="*/ 3352800 w 4076700"/>
              <a:gd name="connsiteY16" fmla="*/ 666750 h 1104900"/>
              <a:gd name="connsiteX17" fmla="*/ 3381375 w 4076700"/>
              <a:gd name="connsiteY17" fmla="*/ 657225 h 1104900"/>
              <a:gd name="connsiteX18" fmla="*/ 3438525 w 4076700"/>
              <a:gd name="connsiteY18" fmla="*/ 619125 h 1104900"/>
              <a:gd name="connsiteX19" fmla="*/ 3467100 w 4076700"/>
              <a:gd name="connsiteY19" fmla="*/ 600075 h 1104900"/>
              <a:gd name="connsiteX20" fmla="*/ 3524250 w 4076700"/>
              <a:gd name="connsiteY20" fmla="*/ 552450 h 1104900"/>
              <a:gd name="connsiteX21" fmla="*/ 3552825 w 4076700"/>
              <a:gd name="connsiteY21" fmla="*/ 523875 h 1104900"/>
              <a:gd name="connsiteX22" fmla="*/ 3581400 w 4076700"/>
              <a:gd name="connsiteY22" fmla="*/ 485775 h 1104900"/>
              <a:gd name="connsiteX23" fmla="*/ 3619500 w 4076700"/>
              <a:gd name="connsiteY23" fmla="*/ 466725 h 1104900"/>
              <a:gd name="connsiteX24" fmla="*/ 3667125 w 4076700"/>
              <a:gd name="connsiteY24" fmla="*/ 409575 h 1104900"/>
              <a:gd name="connsiteX25" fmla="*/ 3686175 w 4076700"/>
              <a:gd name="connsiteY25" fmla="*/ 381000 h 1104900"/>
              <a:gd name="connsiteX26" fmla="*/ 3790950 w 4076700"/>
              <a:gd name="connsiteY26" fmla="*/ 304800 h 1104900"/>
              <a:gd name="connsiteX27" fmla="*/ 3810000 w 4076700"/>
              <a:gd name="connsiteY27" fmla="*/ 276225 h 1104900"/>
              <a:gd name="connsiteX28" fmla="*/ 3838575 w 4076700"/>
              <a:gd name="connsiteY28" fmla="*/ 247650 h 1104900"/>
              <a:gd name="connsiteX29" fmla="*/ 3857625 w 4076700"/>
              <a:gd name="connsiteY29" fmla="*/ 219075 h 1104900"/>
              <a:gd name="connsiteX30" fmla="*/ 3914775 w 4076700"/>
              <a:gd name="connsiteY30" fmla="*/ 171450 h 1104900"/>
              <a:gd name="connsiteX31" fmla="*/ 3943350 w 4076700"/>
              <a:gd name="connsiteY31" fmla="*/ 142875 h 1104900"/>
              <a:gd name="connsiteX32" fmla="*/ 4000500 w 4076700"/>
              <a:gd name="connsiteY32" fmla="*/ 95250 h 1104900"/>
              <a:gd name="connsiteX33" fmla="*/ 4029075 w 4076700"/>
              <a:gd name="connsiteY33" fmla="*/ 57150 h 1104900"/>
              <a:gd name="connsiteX34" fmla="*/ 4057650 w 4076700"/>
              <a:gd name="connsiteY34" fmla="*/ 28575 h 1104900"/>
              <a:gd name="connsiteX35" fmla="*/ 4076700 w 4076700"/>
              <a:gd name="connsiteY3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714500 w 4076700"/>
              <a:gd name="connsiteY5" fmla="*/ 800100 h 1104900"/>
              <a:gd name="connsiteX6" fmla="*/ 1952625 w 4076700"/>
              <a:gd name="connsiteY6" fmla="*/ 771525 h 1104900"/>
              <a:gd name="connsiteX7" fmla="*/ 2390775 w 4076700"/>
              <a:gd name="connsiteY7" fmla="*/ 771525 h 1104900"/>
              <a:gd name="connsiteX8" fmla="*/ 2562225 w 4076700"/>
              <a:gd name="connsiteY8" fmla="*/ 752475 h 1104900"/>
              <a:gd name="connsiteX9" fmla="*/ 2628900 w 4076700"/>
              <a:gd name="connsiteY9" fmla="*/ 742950 h 1104900"/>
              <a:gd name="connsiteX10" fmla="*/ 3152775 w 4076700"/>
              <a:gd name="connsiteY10" fmla="*/ 733425 h 1104900"/>
              <a:gd name="connsiteX11" fmla="*/ 3190875 w 4076700"/>
              <a:gd name="connsiteY11" fmla="*/ 723900 h 1104900"/>
              <a:gd name="connsiteX12" fmla="*/ 3219450 w 4076700"/>
              <a:gd name="connsiteY12" fmla="*/ 714375 h 1104900"/>
              <a:gd name="connsiteX13" fmla="*/ 3295650 w 4076700"/>
              <a:gd name="connsiteY13" fmla="*/ 695325 h 1104900"/>
              <a:gd name="connsiteX14" fmla="*/ 3324225 w 4076700"/>
              <a:gd name="connsiteY14" fmla="*/ 685800 h 1104900"/>
              <a:gd name="connsiteX15" fmla="*/ 3352800 w 4076700"/>
              <a:gd name="connsiteY15" fmla="*/ 666750 h 1104900"/>
              <a:gd name="connsiteX16" fmla="*/ 3381375 w 4076700"/>
              <a:gd name="connsiteY16" fmla="*/ 657225 h 1104900"/>
              <a:gd name="connsiteX17" fmla="*/ 3438525 w 4076700"/>
              <a:gd name="connsiteY17" fmla="*/ 619125 h 1104900"/>
              <a:gd name="connsiteX18" fmla="*/ 3467100 w 4076700"/>
              <a:gd name="connsiteY18" fmla="*/ 600075 h 1104900"/>
              <a:gd name="connsiteX19" fmla="*/ 3524250 w 4076700"/>
              <a:gd name="connsiteY19" fmla="*/ 552450 h 1104900"/>
              <a:gd name="connsiteX20" fmla="*/ 3552825 w 4076700"/>
              <a:gd name="connsiteY20" fmla="*/ 523875 h 1104900"/>
              <a:gd name="connsiteX21" fmla="*/ 3581400 w 4076700"/>
              <a:gd name="connsiteY21" fmla="*/ 485775 h 1104900"/>
              <a:gd name="connsiteX22" fmla="*/ 3619500 w 4076700"/>
              <a:gd name="connsiteY22" fmla="*/ 466725 h 1104900"/>
              <a:gd name="connsiteX23" fmla="*/ 3667125 w 4076700"/>
              <a:gd name="connsiteY23" fmla="*/ 409575 h 1104900"/>
              <a:gd name="connsiteX24" fmla="*/ 3686175 w 4076700"/>
              <a:gd name="connsiteY24" fmla="*/ 381000 h 1104900"/>
              <a:gd name="connsiteX25" fmla="*/ 3790950 w 4076700"/>
              <a:gd name="connsiteY25" fmla="*/ 304800 h 1104900"/>
              <a:gd name="connsiteX26" fmla="*/ 3810000 w 4076700"/>
              <a:gd name="connsiteY26" fmla="*/ 276225 h 1104900"/>
              <a:gd name="connsiteX27" fmla="*/ 3838575 w 4076700"/>
              <a:gd name="connsiteY27" fmla="*/ 247650 h 1104900"/>
              <a:gd name="connsiteX28" fmla="*/ 3857625 w 4076700"/>
              <a:gd name="connsiteY28" fmla="*/ 219075 h 1104900"/>
              <a:gd name="connsiteX29" fmla="*/ 3914775 w 4076700"/>
              <a:gd name="connsiteY29" fmla="*/ 171450 h 1104900"/>
              <a:gd name="connsiteX30" fmla="*/ 3943350 w 4076700"/>
              <a:gd name="connsiteY30" fmla="*/ 142875 h 1104900"/>
              <a:gd name="connsiteX31" fmla="*/ 4000500 w 4076700"/>
              <a:gd name="connsiteY31" fmla="*/ 95250 h 1104900"/>
              <a:gd name="connsiteX32" fmla="*/ 4029075 w 4076700"/>
              <a:gd name="connsiteY32" fmla="*/ 57150 h 1104900"/>
              <a:gd name="connsiteX33" fmla="*/ 4057650 w 4076700"/>
              <a:gd name="connsiteY33" fmla="*/ 28575 h 1104900"/>
              <a:gd name="connsiteX34" fmla="*/ 4076700 w 4076700"/>
              <a:gd name="connsiteY3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952625 w 4076700"/>
              <a:gd name="connsiteY5" fmla="*/ 771525 h 1104900"/>
              <a:gd name="connsiteX6" fmla="*/ 2390775 w 4076700"/>
              <a:gd name="connsiteY6" fmla="*/ 771525 h 1104900"/>
              <a:gd name="connsiteX7" fmla="*/ 2562225 w 4076700"/>
              <a:gd name="connsiteY7" fmla="*/ 752475 h 1104900"/>
              <a:gd name="connsiteX8" fmla="*/ 2628900 w 4076700"/>
              <a:gd name="connsiteY8" fmla="*/ 742950 h 1104900"/>
              <a:gd name="connsiteX9" fmla="*/ 3152775 w 4076700"/>
              <a:gd name="connsiteY9" fmla="*/ 733425 h 1104900"/>
              <a:gd name="connsiteX10" fmla="*/ 3190875 w 4076700"/>
              <a:gd name="connsiteY10" fmla="*/ 723900 h 1104900"/>
              <a:gd name="connsiteX11" fmla="*/ 3219450 w 4076700"/>
              <a:gd name="connsiteY11" fmla="*/ 714375 h 1104900"/>
              <a:gd name="connsiteX12" fmla="*/ 3295650 w 4076700"/>
              <a:gd name="connsiteY12" fmla="*/ 695325 h 1104900"/>
              <a:gd name="connsiteX13" fmla="*/ 3324225 w 4076700"/>
              <a:gd name="connsiteY13" fmla="*/ 685800 h 1104900"/>
              <a:gd name="connsiteX14" fmla="*/ 3352800 w 4076700"/>
              <a:gd name="connsiteY14" fmla="*/ 666750 h 1104900"/>
              <a:gd name="connsiteX15" fmla="*/ 3381375 w 4076700"/>
              <a:gd name="connsiteY15" fmla="*/ 657225 h 1104900"/>
              <a:gd name="connsiteX16" fmla="*/ 3438525 w 4076700"/>
              <a:gd name="connsiteY16" fmla="*/ 619125 h 1104900"/>
              <a:gd name="connsiteX17" fmla="*/ 3467100 w 4076700"/>
              <a:gd name="connsiteY17" fmla="*/ 600075 h 1104900"/>
              <a:gd name="connsiteX18" fmla="*/ 3524250 w 4076700"/>
              <a:gd name="connsiteY18" fmla="*/ 552450 h 1104900"/>
              <a:gd name="connsiteX19" fmla="*/ 3552825 w 4076700"/>
              <a:gd name="connsiteY19" fmla="*/ 523875 h 1104900"/>
              <a:gd name="connsiteX20" fmla="*/ 3581400 w 4076700"/>
              <a:gd name="connsiteY20" fmla="*/ 485775 h 1104900"/>
              <a:gd name="connsiteX21" fmla="*/ 3619500 w 4076700"/>
              <a:gd name="connsiteY21" fmla="*/ 466725 h 1104900"/>
              <a:gd name="connsiteX22" fmla="*/ 3667125 w 4076700"/>
              <a:gd name="connsiteY22" fmla="*/ 409575 h 1104900"/>
              <a:gd name="connsiteX23" fmla="*/ 3686175 w 4076700"/>
              <a:gd name="connsiteY23" fmla="*/ 381000 h 1104900"/>
              <a:gd name="connsiteX24" fmla="*/ 3790950 w 4076700"/>
              <a:gd name="connsiteY24" fmla="*/ 304800 h 1104900"/>
              <a:gd name="connsiteX25" fmla="*/ 3810000 w 4076700"/>
              <a:gd name="connsiteY25" fmla="*/ 276225 h 1104900"/>
              <a:gd name="connsiteX26" fmla="*/ 3838575 w 4076700"/>
              <a:gd name="connsiteY26" fmla="*/ 247650 h 1104900"/>
              <a:gd name="connsiteX27" fmla="*/ 3857625 w 4076700"/>
              <a:gd name="connsiteY27" fmla="*/ 219075 h 1104900"/>
              <a:gd name="connsiteX28" fmla="*/ 3914775 w 4076700"/>
              <a:gd name="connsiteY28" fmla="*/ 171450 h 1104900"/>
              <a:gd name="connsiteX29" fmla="*/ 3943350 w 4076700"/>
              <a:gd name="connsiteY29" fmla="*/ 142875 h 1104900"/>
              <a:gd name="connsiteX30" fmla="*/ 4000500 w 4076700"/>
              <a:gd name="connsiteY30" fmla="*/ 95250 h 1104900"/>
              <a:gd name="connsiteX31" fmla="*/ 4029075 w 4076700"/>
              <a:gd name="connsiteY31" fmla="*/ 57150 h 1104900"/>
              <a:gd name="connsiteX32" fmla="*/ 4057650 w 4076700"/>
              <a:gd name="connsiteY32" fmla="*/ 28575 h 1104900"/>
              <a:gd name="connsiteX33" fmla="*/ 4076700 w 4076700"/>
              <a:gd name="connsiteY3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628900 w 4076700"/>
              <a:gd name="connsiteY6" fmla="*/ 742950 h 1104900"/>
              <a:gd name="connsiteX7" fmla="*/ 3152775 w 4076700"/>
              <a:gd name="connsiteY7" fmla="*/ 733425 h 1104900"/>
              <a:gd name="connsiteX8" fmla="*/ 3190875 w 4076700"/>
              <a:gd name="connsiteY8" fmla="*/ 723900 h 1104900"/>
              <a:gd name="connsiteX9" fmla="*/ 3219450 w 4076700"/>
              <a:gd name="connsiteY9" fmla="*/ 714375 h 1104900"/>
              <a:gd name="connsiteX10" fmla="*/ 3295650 w 4076700"/>
              <a:gd name="connsiteY10" fmla="*/ 695325 h 1104900"/>
              <a:gd name="connsiteX11" fmla="*/ 3324225 w 4076700"/>
              <a:gd name="connsiteY11" fmla="*/ 685800 h 1104900"/>
              <a:gd name="connsiteX12" fmla="*/ 3352800 w 4076700"/>
              <a:gd name="connsiteY12" fmla="*/ 666750 h 1104900"/>
              <a:gd name="connsiteX13" fmla="*/ 3381375 w 4076700"/>
              <a:gd name="connsiteY13" fmla="*/ 657225 h 1104900"/>
              <a:gd name="connsiteX14" fmla="*/ 3438525 w 4076700"/>
              <a:gd name="connsiteY14" fmla="*/ 619125 h 1104900"/>
              <a:gd name="connsiteX15" fmla="*/ 3467100 w 4076700"/>
              <a:gd name="connsiteY15" fmla="*/ 600075 h 1104900"/>
              <a:gd name="connsiteX16" fmla="*/ 3524250 w 4076700"/>
              <a:gd name="connsiteY16" fmla="*/ 552450 h 1104900"/>
              <a:gd name="connsiteX17" fmla="*/ 3552825 w 4076700"/>
              <a:gd name="connsiteY17" fmla="*/ 523875 h 1104900"/>
              <a:gd name="connsiteX18" fmla="*/ 3581400 w 4076700"/>
              <a:gd name="connsiteY18" fmla="*/ 485775 h 1104900"/>
              <a:gd name="connsiteX19" fmla="*/ 3619500 w 4076700"/>
              <a:gd name="connsiteY19" fmla="*/ 466725 h 1104900"/>
              <a:gd name="connsiteX20" fmla="*/ 3667125 w 4076700"/>
              <a:gd name="connsiteY20" fmla="*/ 409575 h 1104900"/>
              <a:gd name="connsiteX21" fmla="*/ 3686175 w 4076700"/>
              <a:gd name="connsiteY21" fmla="*/ 381000 h 1104900"/>
              <a:gd name="connsiteX22" fmla="*/ 3790950 w 4076700"/>
              <a:gd name="connsiteY22" fmla="*/ 304800 h 1104900"/>
              <a:gd name="connsiteX23" fmla="*/ 3810000 w 4076700"/>
              <a:gd name="connsiteY23" fmla="*/ 276225 h 1104900"/>
              <a:gd name="connsiteX24" fmla="*/ 3838575 w 4076700"/>
              <a:gd name="connsiteY24" fmla="*/ 247650 h 1104900"/>
              <a:gd name="connsiteX25" fmla="*/ 3857625 w 4076700"/>
              <a:gd name="connsiteY25" fmla="*/ 219075 h 1104900"/>
              <a:gd name="connsiteX26" fmla="*/ 3914775 w 4076700"/>
              <a:gd name="connsiteY26" fmla="*/ 171450 h 1104900"/>
              <a:gd name="connsiteX27" fmla="*/ 3943350 w 4076700"/>
              <a:gd name="connsiteY27" fmla="*/ 142875 h 1104900"/>
              <a:gd name="connsiteX28" fmla="*/ 4000500 w 4076700"/>
              <a:gd name="connsiteY28" fmla="*/ 95250 h 1104900"/>
              <a:gd name="connsiteX29" fmla="*/ 4029075 w 4076700"/>
              <a:gd name="connsiteY29" fmla="*/ 57150 h 1104900"/>
              <a:gd name="connsiteX30" fmla="*/ 4057650 w 4076700"/>
              <a:gd name="connsiteY30" fmla="*/ 28575 h 1104900"/>
              <a:gd name="connsiteX31" fmla="*/ 4076700 w 4076700"/>
              <a:gd name="connsiteY3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239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67125 w 4076700"/>
              <a:gd name="connsiteY18" fmla="*/ 409575 h 1104900"/>
              <a:gd name="connsiteX19" fmla="*/ 3686175 w 4076700"/>
              <a:gd name="connsiteY19" fmla="*/ 381000 h 1104900"/>
              <a:gd name="connsiteX20" fmla="*/ 3790950 w 4076700"/>
              <a:gd name="connsiteY20" fmla="*/ 304800 h 1104900"/>
              <a:gd name="connsiteX21" fmla="*/ 3810000 w 4076700"/>
              <a:gd name="connsiteY21" fmla="*/ 276225 h 1104900"/>
              <a:gd name="connsiteX22" fmla="*/ 3838575 w 4076700"/>
              <a:gd name="connsiteY22" fmla="*/ 247650 h 1104900"/>
              <a:gd name="connsiteX23" fmla="*/ 3857625 w 4076700"/>
              <a:gd name="connsiteY23" fmla="*/ 219075 h 1104900"/>
              <a:gd name="connsiteX24" fmla="*/ 3914775 w 4076700"/>
              <a:gd name="connsiteY24" fmla="*/ 171450 h 1104900"/>
              <a:gd name="connsiteX25" fmla="*/ 3943350 w 4076700"/>
              <a:gd name="connsiteY25" fmla="*/ 142875 h 1104900"/>
              <a:gd name="connsiteX26" fmla="*/ 4000500 w 4076700"/>
              <a:gd name="connsiteY26" fmla="*/ 95250 h 1104900"/>
              <a:gd name="connsiteX27" fmla="*/ 4029075 w 4076700"/>
              <a:gd name="connsiteY27" fmla="*/ 57150 h 1104900"/>
              <a:gd name="connsiteX28" fmla="*/ 4057650 w 4076700"/>
              <a:gd name="connsiteY28" fmla="*/ 28575 h 1104900"/>
              <a:gd name="connsiteX29" fmla="*/ 4076700 w 4076700"/>
              <a:gd name="connsiteY2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81400 w 4076700"/>
              <a:gd name="connsiteY16" fmla="*/ 485775 h 1104900"/>
              <a:gd name="connsiteX17" fmla="*/ 3667125 w 4076700"/>
              <a:gd name="connsiteY17" fmla="*/ 409575 h 1104900"/>
              <a:gd name="connsiteX18" fmla="*/ 3686175 w 4076700"/>
              <a:gd name="connsiteY18" fmla="*/ 381000 h 1104900"/>
              <a:gd name="connsiteX19" fmla="*/ 3790950 w 4076700"/>
              <a:gd name="connsiteY19" fmla="*/ 304800 h 1104900"/>
              <a:gd name="connsiteX20" fmla="*/ 3810000 w 4076700"/>
              <a:gd name="connsiteY20" fmla="*/ 276225 h 1104900"/>
              <a:gd name="connsiteX21" fmla="*/ 3838575 w 4076700"/>
              <a:gd name="connsiteY21" fmla="*/ 247650 h 1104900"/>
              <a:gd name="connsiteX22" fmla="*/ 3857625 w 4076700"/>
              <a:gd name="connsiteY22" fmla="*/ 219075 h 1104900"/>
              <a:gd name="connsiteX23" fmla="*/ 3914775 w 4076700"/>
              <a:gd name="connsiteY23" fmla="*/ 171450 h 1104900"/>
              <a:gd name="connsiteX24" fmla="*/ 3943350 w 4076700"/>
              <a:gd name="connsiteY24" fmla="*/ 142875 h 1104900"/>
              <a:gd name="connsiteX25" fmla="*/ 4000500 w 4076700"/>
              <a:gd name="connsiteY25" fmla="*/ 95250 h 1104900"/>
              <a:gd name="connsiteX26" fmla="*/ 4029075 w 4076700"/>
              <a:gd name="connsiteY26" fmla="*/ 57150 h 1104900"/>
              <a:gd name="connsiteX27" fmla="*/ 4057650 w 4076700"/>
              <a:gd name="connsiteY27" fmla="*/ 28575 h 1104900"/>
              <a:gd name="connsiteX28" fmla="*/ 4076700 w 4076700"/>
              <a:gd name="connsiteY2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524250 w 4076700"/>
              <a:gd name="connsiteY14" fmla="*/ 552450 h 1104900"/>
              <a:gd name="connsiteX15" fmla="*/ 3581400 w 4076700"/>
              <a:gd name="connsiteY15" fmla="*/ 485775 h 1104900"/>
              <a:gd name="connsiteX16" fmla="*/ 3667125 w 4076700"/>
              <a:gd name="connsiteY16" fmla="*/ 409575 h 1104900"/>
              <a:gd name="connsiteX17" fmla="*/ 3686175 w 4076700"/>
              <a:gd name="connsiteY17" fmla="*/ 381000 h 1104900"/>
              <a:gd name="connsiteX18" fmla="*/ 3790950 w 4076700"/>
              <a:gd name="connsiteY18" fmla="*/ 304800 h 1104900"/>
              <a:gd name="connsiteX19" fmla="*/ 3810000 w 4076700"/>
              <a:gd name="connsiteY19" fmla="*/ 276225 h 1104900"/>
              <a:gd name="connsiteX20" fmla="*/ 3838575 w 4076700"/>
              <a:gd name="connsiteY20" fmla="*/ 247650 h 1104900"/>
              <a:gd name="connsiteX21" fmla="*/ 3857625 w 4076700"/>
              <a:gd name="connsiteY21" fmla="*/ 219075 h 1104900"/>
              <a:gd name="connsiteX22" fmla="*/ 3914775 w 4076700"/>
              <a:gd name="connsiteY22" fmla="*/ 171450 h 1104900"/>
              <a:gd name="connsiteX23" fmla="*/ 3943350 w 4076700"/>
              <a:gd name="connsiteY23" fmla="*/ 142875 h 1104900"/>
              <a:gd name="connsiteX24" fmla="*/ 4000500 w 4076700"/>
              <a:gd name="connsiteY24" fmla="*/ 95250 h 1104900"/>
              <a:gd name="connsiteX25" fmla="*/ 4029075 w 4076700"/>
              <a:gd name="connsiteY25" fmla="*/ 57150 h 1104900"/>
              <a:gd name="connsiteX26" fmla="*/ 4057650 w 4076700"/>
              <a:gd name="connsiteY26" fmla="*/ 28575 h 1104900"/>
              <a:gd name="connsiteX27" fmla="*/ 4076700 w 4076700"/>
              <a:gd name="connsiteY2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524250 w 4076700"/>
              <a:gd name="connsiteY13" fmla="*/ 552450 h 1104900"/>
              <a:gd name="connsiteX14" fmla="*/ 3581400 w 4076700"/>
              <a:gd name="connsiteY14" fmla="*/ 485775 h 1104900"/>
              <a:gd name="connsiteX15" fmla="*/ 3667125 w 4076700"/>
              <a:gd name="connsiteY15" fmla="*/ 409575 h 1104900"/>
              <a:gd name="connsiteX16" fmla="*/ 3686175 w 4076700"/>
              <a:gd name="connsiteY16" fmla="*/ 381000 h 1104900"/>
              <a:gd name="connsiteX17" fmla="*/ 3790950 w 4076700"/>
              <a:gd name="connsiteY17" fmla="*/ 304800 h 1104900"/>
              <a:gd name="connsiteX18" fmla="*/ 3810000 w 4076700"/>
              <a:gd name="connsiteY18" fmla="*/ 276225 h 1104900"/>
              <a:gd name="connsiteX19" fmla="*/ 3838575 w 4076700"/>
              <a:gd name="connsiteY19" fmla="*/ 247650 h 1104900"/>
              <a:gd name="connsiteX20" fmla="*/ 3857625 w 4076700"/>
              <a:gd name="connsiteY20" fmla="*/ 219075 h 1104900"/>
              <a:gd name="connsiteX21" fmla="*/ 3914775 w 4076700"/>
              <a:gd name="connsiteY21" fmla="*/ 171450 h 1104900"/>
              <a:gd name="connsiteX22" fmla="*/ 3943350 w 4076700"/>
              <a:gd name="connsiteY22" fmla="*/ 142875 h 1104900"/>
              <a:gd name="connsiteX23" fmla="*/ 4000500 w 4076700"/>
              <a:gd name="connsiteY23" fmla="*/ 95250 h 1104900"/>
              <a:gd name="connsiteX24" fmla="*/ 4029075 w 4076700"/>
              <a:gd name="connsiteY24" fmla="*/ 57150 h 1104900"/>
              <a:gd name="connsiteX25" fmla="*/ 4057650 w 4076700"/>
              <a:gd name="connsiteY25" fmla="*/ 28575 h 1104900"/>
              <a:gd name="connsiteX26" fmla="*/ 4076700 w 4076700"/>
              <a:gd name="connsiteY2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524250 w 4076700"/>
              <a:gd name="connsiteY12" fmla="*/ 552450 h 1104900"/>
              <a:gd name="connsiteX13" fmla="*/ 3581400 w 4076700"/>
              <a:gd name="connsiteY13" fmla="*/ 485775 h 1104900"/>
              <a:gd name="connsiteX14" fmla="*/ 3667125 w 4076700"/>
              <a:gd name="connsiteY14" fmla="*/ 409575 h 1104900"/>
              <a:gd name="connsiteX15" fmla="*/ 3686175 w 4076700"/>
              <a:gd name="connsiteY15" fmla="*/ 381000 h 1104900"/>
              <a:gd name="connsiteX16" fmla="*/ 3790950 w 4076700"/>
              <a:gd name="connsiteY16" fmla="*/ 304800 h 1104900"/>
              <a:gd name="connsiteX17" fmla="*/ 3810000 w 4076700"/>
              <a:gd name="connsiteY17" fmla="*/ 276225 h 1104900"/>
              <a:gd name="connsiteX18" fmla="*/ 3838575 w 4076700"/>
              <a:gd name="connsiteY18" fmla="*/ 247650 h 1104900"/>
              <a:gd name="connsiteX19" fmla="*/ 3857625 w 4076700"/>
              <a:gd name="connsiteY19" fmla="*/ 219075 h 1104900"/>
              <a:gd name="connsiteX20" fmla="*/ 3914775 w 4076700"/>
              <a:gd name="connsiteY20" fmla="*/ 171450 h 1104900"/>
              <a:gd name="connsiteX21" fmla="*/ 3943350 w 4076700"/>
              <a:gd name="connsiteY21" fmla="*/ 142875 h 1104900"/>
              <a:gd name="connsiteX22" fmla="*/ 4000500 w 4076700"/>
              <a:gd name="connsiteY22" fmla="*/ 95250 h 1104900"/>
              <a:gd name="connsiteX23" fmla="*/ 4029075 w 4076700"/>
              <a:gd name="connsiteY23" fmla="*/ 57150 h 1104900"/>
              <a:gd name="connsiteX24" fmla="*/ 4057650 w 4076700"/>
              <a:gd name="connsiteY24" fmla="*/ 28575 h 1104900"/>
              <a:gd name="connsiteX25" fmla="*/ 4076700 w 4076700"/>
              <a:gd name="connsiteY2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524250 w 4076700"/>
              <a:gd name="connsiteY11" fmla="*/ 552450 h 1104900"/>
              <a:gd name="connsiteX12" fmla="*/ 3581400 w 4076700"/>
              <a:gd name="connsiteY12" fmla="*/ 485775 h 1104900"/>
              <a:gd name="connsiteX13" fmla="*/ 3667125 w 4076700"/>
              <a:gd name="connsiteY13" fmla="*/ 409575 h 1104900"/>
              <a:gd name="connsiteX14" fmla="*/ 3686175 w 4076700"/>
              <a:gd name="connsiteY14" fmla="*/ 381000 h 1104900"/>
              <a:gd name="connsiteX15" fmla="*/ 3790950 w 4076700"/>
              <a:gd name="connsiteY15" fmla="*/ 304800 h 1104900"/>
              <a:gd name="connsiteX16" fmla="*/ 3810000 w 4076700"/>
              <a:gd name="connsiteY16" fmla="*/ 276225 h 1104900"/>
              <a:gd name="connsiteX17" fmla="*/ 3838575 w 4076700"/>
              <a:gd name="connsiteY17" fmla="*/ 247650 h 1104900"/>
              <a:gd name="connsiteX18" fmla="*/ 3857625 w 4076700"/>
              <a:gd name="connsiteY18" fmla="*/ 219075 h 1104900"/>
              <a:gd name="connsiteX19" fmla="*/ 3914775 w 4076700"/>
              <a:gd name="connsiteY19" fmla="*/ 171450 h 1104900"/>
              <a:gd name="connsiteX20" fmla="*/ 3943350 w 4076700"/>
              <a:gd name="connsiteY20" fmla="*/ 142875 h 1104900"/>
              <a:gd name="connsiteX21" fmla="*/ 4000500 w 4076700"/>
              <a:gd name="connsiteY21" fmla="*/ 95250 h 1104900"/>
              <a:gd name="connsiteX22" fmla="*/ 4029075 w 4076700"/>
              <a:gd name="connsiteY22" fmla="*/ 57150 h 1104900"/>
              <a:gd name="connsiteX23" fmla="*/ 4057650 w 4076700"/>
              <a:gd name="connsiteY23" fmla="*/ 28575 h 1104900"/>
              <a:gd name="connsiteX24" fmla="*/ 4076700 w 4076700"/>
              <a:gd name="connsiteY2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524250 w 4076700"/>
              <a:gd name="connsiteY10" fmla="*/ 552450 h 1104900"/>
              <a:gd name="connsiteX11" fmla="*/ 3581400 w 4076700"/>
              <a:gd name="connsiteY11" fmla="*/ 485775 h 1104900"/>
              <a:gd name="connsiteX12" fmla="*/ 3667125 w 4076700"/>
              <a:gd name="connsiteY12" fmla="*/ 409575 h 1104900"/>
              <a:gd name="connsiteX13" fmla="*/ 3686175 w 4076700"/>
              <a:gd name="connsiteY13" fmla="*/ 381000 h 1104900"/>
              <a:gd name="connsiteX14" fmla="*/ 3790950 w 4076700"/>
              <a:gd name="connsiteY14" fmla="*/ 304800 h 1104900"/>
              <a:gd name="connsiteX15" fmla="*/ 3810000 w 4076700"/>
              <a:gd name="connsiteY15" fmla="*/ 276225 h 1104900"/>
              <a:gd name="connsiteX16" fmla="*/ 3838575 w 4076700"/>
              <a:gd name="connsiteY16" fmla="*/ 247650 h 1104900"/>
              <a:gd name="connsiteX17" fmla="*/ 3857625 w 4076700"/>
              <a:gd name="connsiteY17" fmla="*/ 219075 h 1104900"/>
              <a:gd name="connsiteX18" fmla="*/ 3914775 w 4076700"/>
              <a:gd name="connsiteY18" fmla="*/ 171450 h 1104900"/>
              <a:gd name="connsiteX19" fmla="*/ 3943350 w 4076700"/>
              <a:gd name="connsiteY19" fmla="*/ 142875 h 1104900"/>
              <a:gd name="connsiteX20" fmla="*/ 4000500 w 4076700"/>
              <a:gd name="connsiteY20" fmla="*/ 95250 h 1104900"/>
              <a:gd name="connsiteX21" fmla="*/ 4029075 w 4076700"/>
              <a:gd name="connsiteY21" fmla="*/ 57150 h 1104900"/>
              <a:gd name="connsiteX22" fmla="*/ 4057650 w 4076700"/>
              <a:gd name="connsiteY22" fmla="*/ 28575 h 1104900"/>
              <a:gd name="connsiteX23" fmla="*/ 4076700 w 4076700"/>
              <a:gd name="connsiteY2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524250 w 4076700"/>
              <a:gd name="connsiteY9" fmla="*/ 552450 h 1104900"/>
              <a:gd name="connsiteX10" fmla="*/ 3581400 w 4076700"/>
              <a:gd name="connsiteY10" fmla="*/ 485775 h 1104900"/>
              <a:gd name="connsiteX11" fmla="*/ 3667125 w 4076700"/>
              <a:gd name="connsiteY11" fmla="*/ 409575 h 1104900"/>
              <a:gd name="connsiteX12" fmla="*/ 3686175 w 4076700"/>
              <a:gd name="connsiteY12" fmla="*/ 381000 h 1104900"/>
              <a:gd name="connsiteX13" fmla="*/ 3790950 w 4076700"/>
              <a:gd name="connsiteY13" fmla="*/ 304800 h 1104900"/>
              <a:gd name="connsiteX14" fmla="*/ 3810000 w 4076700"/>
              <a:gd name="connsiteY14" fmla="*/ 276225 h 1104900"/>
              <a:gd name="connsiteX15" fmla="*/ 3838575 w 4076700"/>
              <a:gd name="connsiteY15" fmla="*/ 247650 h 1104900"/>
              <a:gd name="connsiteX16" fmla="*/ 3857625 w 4076700"/>
              <a:gd name="connsiteY16" fmla="*/ 219075 h 1104900"/>
              <a:gd name="connsiteX17" fmla="*/ 3914775 w 4076700"/>
              <a:gd name="connsiteY17" fmla="*/ 171450 h 1104900"/>
              <a:gd name="connsiteX18" fmla="*/ 3943350 w 4076700"/>
              <a:gd name="connsiteY18" fmla="*/ 142875 h 1104900"/>
              <a:gd name="connsiteX19" fmla="*/ 4000500 w 4076700"/>
              <a:gd name="connsiteY19" fmla="*/ 95250 h 1104900"/>
              <a:gd name="connsiteX20" fmla="*/ 4029075 w 4076700"/>
              <a:gd name="connsiteY20" fmla="*/ 57150 h 1104900"/>
              <a:gd name="connsiteX21" fmla="*/ 4057650 w 4076700"/>
              <a:gd name="connsiteY21" fmla="*/ 28575 h 1104900"/>
              <a:gd name="connsiteX22" fmla="*/ 4076700 w 4076700"/>
              <a:gd name="connsiteY2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524250 w 4076700"/>
              <a:gd name="connsiteY8" fmla="*/ 552450 h 1104900"/>
              <a:gd name="connsiteX9" fmla="*/ 3581400 w 4076700"/>
              <a:gd name="connsiteY9" fmla="*/ 485775 h 1104900"/>
              <a:gd name="connsiteX10" fmla="*/ 3667125 w 4076700"/>
              <a:gd name="connsiteY10" fmla="*/ 409575 h 1104900"/>
              <a:gd name="connsiteX11" fmla="*/ 3686175 w 4076700"/>
              <a:gd name="connsiteY11" fmla="*/ 381000 h 1104900"/>
              <a:gd name="connsiteX12" fmla="*/ 3790950 w 4076700"/>
              <a:gd name="connsiteY12" fmla="*/ 304800 h 1104900"/>
              <a:gd name="connsiteX13" fmla="*/ 3810000 w 4076700"/>
              <a:gd name="connsiteY13" fmla="*/ 276225 h 1104900"/>
              <a:gd name="connsiteX14" fmla="*/ 3838575 w 4076700"/>
              <a:gd name="connsiteY14" fmla="*/ 247650 h 1104900"/>
              <a:gd name="connsiteX15" fmla="*/ 3857625 w 4076700"/>
              <a:gd name="connsiteY15" fmla="*/ 219075 h 1104900"/>
              <a:gd name="connsiteX16" fmla="*/ 3914775 w 4076700"/>
              <a:gd name="connsiteY16" fmla="*/ 171450 h 1104900"/>
              <a:gd name="connsiteX17" fmla="*/ 3943350 w 4076700"/>
              <a:gd name="connsiteY17" fmla="*/ 142875 h 1104900"/>
              <a:gd name="connsiteX18" fmla="*/ 4000500 w 4076700"/>
              <a:gd name="connsiteY18" fmla="*/ 95250 h 1104900"/>
              <a:gd name="connsiteX19" fmla="*/ 4029075 w 4076700"/>
              <a:gd name="connsiteY19" fmla="*/ 57150 h 1104900"/>
              <a:gd name="connsiteX20" fmla="*/ 4057650 w 4076700"/>
              <a:gd name="connsiteY20" fmla="*/ 28575 h 1104900"/>
              <a:gd name="connsiteX21" fmla="*/ 4076700 w 4076700"/>
              <a:gd name="connsiteY2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581400 w 4076700"/>
              <a:gd name="connsiteY8" fmla="*/ 485775 h 1104900"/>
              <a:gd name="connsiteX9" fmla="*/ 3667125 w 4076700"/>
              <a:gd name="connsiteY9" fmla="*/ 409575 h 1104900"/>
              <a:gd name="connsiteX10" fmla="*/ 3686175 w 4076700"/>
              <a:gd name="connsiteY10" fmla="*/ 381000 h 1104900"/>
              <a:gd name="connsiteX11" fmla="*/ 3790950 w 4076700"/>
              <a:gd name="connsiteY11" fmla="*/ 304800 h 1104900"/>
              <a:gd name="connsiteX12" fmla="*/ 3810000 w 4076700"/>
              <a:gd name="connsiteY12" fmla="*/ 276225 h 1104900"/>
              <a:gd name="connsiteX13" fmla="*/ 3838575 w 4076700"/>
              <a:gd name="connsiteY13" fmla="*/ 247650 h 1104900"/>
              <a:gd name="connsiteX14" fmla="*/ 3857625 w 4076700"/>
              <a:gd name="connsiteY14" fmla="*/ 219075 h 1104900"/>
              <a:gd name="connsiteX15" fmla="*/ 3914775 w 4076700"/>
              <a:gd name="connsiteY15" fmla="*/ 171450 h 1104900"/>
              <a:gd name="connsiteX16" fmla="*/ 3943350 w 4076700"/>
              <a:gd name="connsiteY16" fmla="*/ 142875 h 1104900"/>
              <a:gd name="connsiteX17" fmla="*/ 4000500 w 4076700"/>
              <a:gd name="connsiteY17" fmla="*/ 95250 h 1104900"/>
              <a:gd name="connsiteX18" fmla="*/ 4029075 w 4076700"/>
              <a:gd name="connsiteY18" fmla="*/ 57150 h 1104900"/>
              <a:gd name="connsiteX19" fmla="*/ 4057650 w 4076700"/>
              <a:gd name="connsiteY19" fmla="*/ 28575 h 1104900"/>
              <a:gd name="connsiteX20" fmla="*/ 4076700 w 4076700"/>
              <a:gd name="connsiteY2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686175 w 4076700"/>
              <a:gd name="connsiteY9" fmla="*/ 381000 h 1104900"/>
              <a:gd name="connsiteX10" fmla="*/ 3790950 w 4076700"/>
              <a:gd name="connsiteY10" fmla="*/ 304800 h 1104900"/>
              <a:gd name="connsiteX11" fmla="*/ 3810000 w 4076700"/>
              <a:gd name="connsiteY11" fmla="*/ 276225 h 1104900"/>
              <a:gd name="connsiteX12" fmla="*/ 3838575 w 4076700"/>
              <a:gd name="connsiteY12" fmla="*/ 247650 h 1104900"/>
              <a:gd name="connsiteX13" fmla="*/ 3857625 w 4076700"/>
              <a:gd name="connsiteY13" fmla="*/ 219075 h 1104900"/>
              <a:gd name="connsiteX14" fmla="*/ 3914775 w 4076700"/>
              <a:gd name="connsiteY14" fmla="*/ 171450 h 1104900"/>
              <a:gd name="connsiteX15" fmla="*/ 3943350 w 4076700"/>
              <a:gd name="connsiteY15" fmla="*/ 142875 h 1104900"/>
              <a:gd name="connsiteX16" fmla="*/ 4000500 w 4076700"/>
              <a:gd name="connsiteY16" fmla="*/ 95250 h 1104900"/>
              <a:gd name="connsiteX17" fmla="*/ 4029075 w 4076700"/>
              <a:gd name="connsiteY17" fmla="*/ 57150 h 1104900"/>
              <a:gd name="connsiteX18" fmla="*/ 4057650 w 4076700"/>
              <a:gd name="connsiteY18" fmla="*/ 28575 h 1104900"/>
              <a:gd name="connsiteX19" fmla="*/ 4076700 w 4076700"/>
              <a:gd name="connsiteY1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38575 w 4076700"/>
              <a:gd name="connsiteY11" fmla="*/ 247650 h 1104900"/>
              <a:gd name="connsiteX12" fmla="*/ 3857625 w 4076700"/>
              <a:gd name="connsiteY12" fmla="*/ 219075 h 1104900"/>
              <a:gd name="connsiteX13" fmla="*/ 3914775 w 4076700"/>
              <a:gd name="connsiteY13" fmla="*/ 171450 h 1104900"/>
              <a:gd name="connsiteX14" fmla="*/ 3943350 w 4076700"/>
              <a:gd name="connsiteY14" fmla="*/ 142875 h 1104900"/>
              <a:gd name="connsiteX15" fmla="*/ 4000500 w 4076700"/>
              <a:gd name="connsiteY15" fmla="*/ 95250 h 1104900"/>
              <a:gd name="connsiteX16" fmla="*/ 4029075 w 4076700"/>
              <a:gd name="connsiteY16" fmla="*/ 57150 h 1104900"/>
              <a:gd name="connsiteX17" fmla="*/ 4057650 w 4076700"/>
              <a:gd name="connsiteY17" fmla="*/ 28575 h 1104900"/>
              <a:gd name="connsiteX18" fmla="*/ 4076700 w 4076700"/>
              <a:gd name="connsiteY1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57625 w 4076700"/>
              <a:gd name="connsiteY11" fmla="*/ 219075 h 1104900"/>
              <a:gd name="connsiteX12" fmla="*/ 3914775 w 4076700"/>
              <a:gd name="connsiteY12" fmla="*/ 171450 h 1104900"/>
              <a:gd name="connsiteX13" fmla="*/ 3943350 w 4076700"/>
              <a:gd name="connsiteY13" fmla="*/ 142875 h 1104900"/>
              <a:gd name="connsiteX14" fmla="*/ 4000500 w 4076700"/>
              <a:gd name="connsiteY14" fmla="*/ 95250 h 1104900"/>
              <a:gd name="connsiteX15" fmla="*/ 4029075 w 4076700"/>
              <a:gd name="connsiteY15" fmla="*/ 57150 h 1104900"/>
              <a:gd name="connsiteX16" fmla="*/ 4057650 w 4076700"/>
              <a:gd name="connsiteY16" fmla="*/ 28575 h 1104900"/>
              <a:gd name="connsiteX17" fmla="*/ 4076700 w 4076700"/>
              <a:gd name="connsiteY1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914775 w 4076700"/>
              <a:gd name="connsiteY11" fmla="*/ 171450 h 1104900"/>
              <a:gd name="connsiteX12" fmla="*/ 3943350 w 4076700"/>
              <a:gd name="connsiteY12" fmla="*/ 142875 h 1104900"/>
              <a:gd name="connsiteX13" fmla="*/ 4000500 w 4076700"/>
              <a:gd name="connsiteY13" fmla="*/ 95250 h 1104900"/>
              <a:gd name="connsiteX14" fmla="*/ 4029075 w 4076700"/>
              <a:gd name="connsiteY14" fmla="*/ 57150 h 1104900"/>
              <a:gd name="connsiteX15" fmla="*/ 4057650 w 4076700"/>
              <a:gd name="connsiteY15" fmla="*/ 28575 h 1104900"/>
              <a:gd name="connsiteX16" fmla="*/ 4076700 w 4076700"/>
              <a:gd name="connsiteY1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914775 w 4076700"/>
              <a:gd name="connsiteY10" fmla="*/ 171450 h 1104900"/>
              <a:gd name="connsiteX11" fmla="*/ 3943350 w 4076700"/>
              <a:gd name="connsiteY11" fmla="*/ 142875 h 1104900"/>
              <a:gd name="connsiteX12" fmla="*/ 4000500 w 4076700"/>
              <a:gd name="connsiteY12" fmla="*/ 95250 h 1104900"/>
              <a:gd name="connsiteX13" fmla="*/ 4029075 w 4076700"/>
              <a:gd name="connsiteY13" fmla="*/ 57150 h 1104900"/>
              <a:gd name="connsiteX14" fmla="*/ 4057650 w 4076700"/>
              <a:gd name="connsiteY14" fmla="*/ 28575 h 1104900"/>
              <a:gd name="connsiteX15" fmla="*/ 4076700 w 4076700"/>
              <a:gd name="connsiteY1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00500 w 4076700"/>
              <a:gd name="connsiteY11" fmla="*/ 95250 h 1104900"/>
              <a:gd name="connsiteX12" fmla="*/ 4029075 w 4076700"/>
              <a:gd name="connsiteY12" fmla="*/ 57150 h 1104900"/>
              <a:gd name="connsiteX13" fmla="*/ 4057650 w 4076700"/>
              <a:gd name="connsiteY13" fmla="*/ 28575 h 1104900"/>
              <a:gd name="connsiteX14" fmla="*/ 4076700 w 4076700"/>
              <a:gd name="connsiteY1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29075 w 4076700"/>
              <a:gd name="connsiteY11" fmla="*/ 57150 h 1104900"/>
              <a:gd name="connsiteX12" fmla="*/ 4057650 w 4076700"/>
              <a:gd name="connsiteY12" fmla="*/ 28575 h 1104900"/>
              <a:gd name="connsiteX13" fmla="*/ 4076700 w 4076700"/>
              <a:gd name="connsiteY1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4029075 w 4076700"/>
              <a:gd name="connsiteY10" fmla="*/ 57150 h 1104900"/>
              <a:gd name="connsiteX11" fmla="*/ 4057650 w 4076700"/>
              <a:gd name="connsiteY11" fmla="*/ 28575 h 1104900"/>
              <a:gd name="connsiteX12" fmla="*/ 4076700 w 4076700"/>
              <a:gd name="connsiteY1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57650 w 4076700"/>
              <a:gd name="connsiteY10" fmla="*/ 28575 h 1104900"/>
              <a:gd name="connsiteX11" fmla="*/ 4076700 w 4076700"/>
              <a:gd name="connsiteY1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76700 w 4076700"/>
              <a:gd name="connsiteY1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810000 w 4076700"/>
              <a:gd name="connsiteY8" fmla="*/ 323850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810000 w 4076700"/>
              <a:gd name="connsiteY7" fmla="*/ 323850 h 1104900"/>
              <a:gd name="connsiteX8" fmla="*/ 4076700 w 4076700"/>
              <a:gd name="connsiteY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3152775 w 4076700"/>
              <a:gd name="connsiteY5" fmla="*/ 733425 h 1104900"/>
              <a:gd name="connsiteX6" fmla="*/ 4076700 w 4076700"/>
              <a:gd name="connsiteY6" fmla="*/ 0 h 1104900"/>
              <a:gd name="connsiteX0" fmla="*/ 0 w 4076700"/>
              <a:gd name="connsiteY0" fmla="*/ 1104900 h 1111531"/>
              <a:gd name="connsiteX1" fmla="*/ 1019175 w 4076700"/>
              <a:gd name="connsiteY1" fmla="*/ 1095375 h 1111531"/>
              <a:gd name="connsiteX2" fmla="*/ 1466850 w 4076700"/>
              <a:gd name="connsiteY2" fmla="*/ 914400 h 1111531"/>
              <a:gd name="connsiteX3" fmla="*/ 1885950 w 4076700"/>
              <a:gd name="connsiteY3" fmla="*/ 762000 h 1111531"/>
              <a:gd name="connsiteX4" fmla="*/ 3152775 w 4076700"/>
              <a:gd name="connsiteY4" fmla="*/ 733425 h 1111531"/>
              <a:gd name="connsiteX5" fmla="*/ 4076700 w 4076700"/>
              <a:gd name="connsiteY5" fmla="*/ 0 h 1111531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152775 w 4076700"/>
              <a:gd name="connsiteY3" fmla="*/ 733425 h 1122683"/>
              <a:gd name="connsiteX4" fmla="*/ 4076700 w 4076700"/>
              <a:gd name="connsiteY4" fmla="*/ 0 h 1122683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241675 w 4076700"/>
              <a:gd name="connsiteY3" fmla="*/ 695325 h 1122683"/>
              <a:gd name="connsiteX4" fmla="*/ 4076700 w 4076700"/>
              <a:gd name="connsiteY4" fmla="*/ 0 h 1122683"/>
              <a:gd name="connsiteX0" fmla="*/ 0 w 4070350"/>
              <a:gd name="connsiteY0" fmla="*/ 1117600 h 1128005"/>
              <a:gd name="connsiteX1" fmla="*/ 1012825 w 4070350"/>
              <a:gd name="connsiteY1" fmla="*/ 1095375 h 1128005"/>
              <a:gd name="connsiteX2" fmla="*/ 1879600 w 4070350"/>
              <a:gd name="connsiteY2" fmla="*/ 762000 h 1128005"/>
              <a:gd name="connsiteX3" fmla="*/ 3235325 w 4070350"/>
              <a:gd name="connsiteY3" fmla="*/ 695325 h 1128005"/>
              <a:gd name="connsiteX4" fmla="*/ 4070350 w 4070350"/>
              <a:gd name="connsiteY4" fmla="*/ 0 h 1128005"/>
              <a:gd name="connsiteX0" fmla="*/ 0 w 4070350"/>
              <a:gd name="connsiteY0" fmla="*/ 1117600 h 1117600"/>
              <a:gd name="connsiteX1" fmla="*/ 1012825 w 4070350"/>
              <a:gd name="connsiteY1" fmla="*/ 1095375 h 1117600"/>
              <a:gd name="connsiteX2" fmla="*/ 1879600 w 4070350"/>
              <a:gd name="connsiteY2" fmla="*/ 762000 h 1117600"/>
              <a:gd name="connsiteX3" fmla="*/ 3235325 w 4070350"/>
              <a:gd name="connsiteY3" fmla="*/ 695325 h 1117600"/>
              <a:gd name="connsiteX4" fmla="*/ 4070350 w 4070350"/>
              <a:gd name="connsiteY4" fmla="*/ 0 h 111760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7175"/>
              <a:gd name="connsiteY0" fmla="*/ 1127125 h 1127125"/>
              <a:gd name="connsiteX1" fmla="*/ 1009650 w 4067175"/>
              <a:gd name="connsiteY1" fmla="*/ 1095375 h 1127125"/>
              <a:gd name="connsiteX2" fmla="*/ 1876425 w 4067175"/>
              <a:gd name="connsiteY2" fmla="*/ 762000 h 1127125"/>
              <a:gd name="connsiteX3" fmla="*/ 3232150 w 4067175"/>
              <a:gd name="connsiteY3" fmla="*/ 695325 h 1127125"/>
              <a:gd name="connsiteX4" fmla="*/ 4067175 w 4067175"/>
              <a:gd name="connsiteY4" fmla="*/ 0 h 1127125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70212"/>
              <a:gd name="connsiteX1" fmla="*/ 1012154 w 4064000"/>
              <a:gd name="connsiteY1" fmla="*/ 1169209 h 1170212"/>
              <a:gd name="connsiteX2" fmla="*/ 1873250 w 4064000"/>
              <a:gd name="connsiteY2" fmla="*/ 762000 h 1170212"/>
              <a:gd name="connsiteX3" fmla="*/ 3228975 w 4064000"/>
              <a:gd name="connsiteY3" fmla="*/ 695325 h 1170212"/>
              <a:gd name="connsiteX4" fmla="*/ 4064000 w 4064000"/>
              <a:gd name="connsiteY4" fmla="*/ 0 h 1170212"/>
              <a:gd name="connsiteX0" fmla="*/ 0 w 4075359"/>
              <a:gd name="connsiteY0" fmla="*/ 1178063 h 1178063"/>
              <a:gd name="connsiteX1" fmla="*/ 1023513 w 4075359"/>
              <a:gd name="connsiteY1" fmla="*/ 1169209 h 1178063"/>
              <a:gd name="connsiteX2" fmla="*/ 1884609 w 4075359"/>
              <a:gd name="connsiteY2" fmla="*/ 762000 h 1178063"/>
              <a:gd name="connsiteX3" fmla="*/ 3240334 w 4075359"/>
              <a:gd name="connsiteY3" fmla="*/ 695325 h 1178063"/>
              <a:gd name="connsiteX4" fmla="*/ 4075359 w 4075359"/>
              <a:gd name="connsiteY4" fmla="*/ 0 h 1178063"/>
              <a:gd name="connsiteX0" fmla="*/ 0 w 4069679"/>
              <a:gd name="connsiteY0" fmla="*/ 1161025 h 1169209"/>
              <a:gd name="connsiteX1" fmla="*/ 1017833 w 4069679"/>
              <a:gd name="connsiteY1" fmla="*/ 1169209 h 1169209"/>
              <a:gd name="connsiteX2" fmla="*/ 1878929 w 4069679"/>
              <a:gd name="connsiteY2" fmla="*/ 762000 h 1169209"/>
              <a:gd name="connsiteX3" fmla="*/ 3234654 w 4069679"/>
              <a:gd name="connsiteY3" fmla="*/ 695325 h 1169209"/>
              <a:gd name="connsiteX4" fmla="*/ 4069679 w 4069679"/>
              <a:gd name="connsiteY4" fmla="*/ 0 h 1169209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234654 w 3995845"/>
              <a:gd name="connsiteY3" fmla="*/ 513581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552707 w 3995845"/>
              <a:gd name="connsiteY3" fmla="*/ 54765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399360 w 3995845"/>
              <a:gd name="connsiteY3" fmla="*/ 53061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217601 w 3995845"/>
              <a:gd name="connsiteY4" fmla="*/ 411895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06427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597294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95636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825459"/>
              <a:gd name="connsiteY0" fmla="*/ 501216 h 1228044"/>
              <a:gd name="connsiteX1" fmla="*/ 1017833 w 3825459"/>
              <a:gd name="connsiteY1" fmla="*/ 509400 h 1228044"/>
              <a:gd name="connsiteX2" fmla="*/ 1833493 w 3825459"/>
              <a:gd name="connsiteY2" fmla="*/ 153306 h 1228044"/>
              <a:gd name="connsiteX3" fmla="*/ 3240335 w 3825459"/>
              <a:gd name="connsiteY3" fmla="*/ 75273 h 1228044"/>
              <a:gd name="connsiteX4" fmla="*/ 3825459 w 3825459"/>
              <a:gd name="connsiteY4" fmla="*/ 1220106 h 1228044"/>
              <a:gd name="connsiteX0" fmla="*/ 0 w 3825459"/>
              <a:gd name="connsiteY0" fmla="*/ 364532 h 1093295"/>
              <a:gd name="connsiteX1" fmla="*/ 1017833 w 3825459"/>
              <a:gd name="connsiteY1" fmla="*/ 372716 h 1093295"/>
              <a:gd name="connsiteX2" fmla="*/ 1833493 w 3825459"/>
              <a:gd name="connsiteY2" fmla="*/ 16622 h 1093295"/>
              <a:gd name="connsiteX3" fmla="*/ 3308489 w 3825459"/>
              <a:gd name="connsiteY3" fmla="*/ 165769 h 1093295"/>
              <a:gd name="connsiteX4" fmla="*/ 3825459 w 3825459"/>
              <a:gd name="connsiteY4" fmla="*/ 1083422 h 1093295"/>
              <a:gd name="connsiteX0" fmla="*/ 0 w 3825459"/>
              <a:gd name="connsiteY0" fmla="*/ 388868 h 1117681"/>
              <a:gd name="connsiteX1" fmla="*/ 1017833 w 3825459"/>
              <a:gd name="connsiteY1" fmla="*/ 397052 h 1117681"/>
              <a:gd name="connsiteX2" fmla="*/ 1895968 w 3825459"/>
              <a:gd name="connsiteY2" fmla="*/ 12560 h 1117681"/>
              <a:gd name="connsiteX3" fmla="*/ 3308489 w 3825459"/>
              <a:gd name="connsiteY3" fmla="*/ 190105 h 1117681"/>
              <a:gd name="connsiteX4" fmla="*/ 3825459 w 3825459"/>
              <a:gd name="connsiteY4" fmla="*/ 1107758 h 1117681"/>
              <a:gd name="connsiteX0" fmla="*/ 0 w 3825459"/>
              <a:gd name="connsiteY0" fmla="*/ 392782 h 1121416"/>
              <a:gd name="connsiteX1" fmla="*/ 1017833 w 3825459"/>
              <a:gd name="connsiteY1" fmla="*/ 400966 h 1121416"/>
              <a:gd name="connsiteX2" fmla="*/ 1895968 w 3825459"/>
              <a:gd name="connsiteY2" fmla="*/ 16474 h 1121416"/>
              <a:gd name="connsiteX3" fmla="*/ 3098348 w 3825459"/>
              <a:gd name="connsiteY3" fmla="*/ 176980 h 1121416"/>
              <a:gd name="connsiteX4" fmla="*/ 3825459 w 3825459"/>
              <a:gd name="connsiteY4" fmla="*/ 1111672 h 1121416"/>
              <a:gd name="connsiteX0" fmla="*/ 0 w 3825459"/>
              <a:gd name="connsiteY0" fmla="*/ 424151 h 1154153"/>
              <a:gd name="connsiteX1" fmla="*/ 1017833 w 3825459"/>
              <a:gd name="connsiteY1" fmla="*/ 432335 h 1154153"/>
              <a:gd name="connsiteX2" fmla="*/ 1895968 w 3825459"/>
              <a:gd name="connsiteY2" fmla="*/ 47843 h 1154153"/>
              <a:gd name="connsiteX3" fmla="*/ 3098348 w 3825459"/>
              <a:gd name="connsiteY3" fmla="*/ 208349 h 1154153"/>
              <a:gd name="connsiteX4" fmla="*/ 3825459 w 3825459"/>
              <a:gd name="connsiteY4" fmla="*/ 1143041 h 1154153"/>
              <a:gd name="connsiteX0" fmla="*/ 0 w 3825459"/>
              <a:gd name="connsiteY0" fmla="*/ 424151 h 1154153"/>
              <a:gd name="connsiteX1" fmla="*/ 1017833 w 3825459"/>
              <a:gd name="connsiteY1" fmla="*/ 432335 h 1154153"/>
              <a:gd name="connsiteX2" fmla="*/ 1895968 w 3825459"/>
              <a:gd name="connsiteY2" fmla="*/ 47843 h 1154153"/>
              <a:gd name="connsiteX3" fmla="*/ 3098348 w 3825459"/>
              <a:gd name="connsiteY3" fmla="*/ 208349 h 1154153"/>
              <a:gd name="connsiteX4" fmla="*/ 3825459 w 3825459"/>
              <a:gd name="connsiteY4" fmla="*/ 1143041 h 1154153"/>
              <a:gd name="connsiteX0" fmla="*/ 0 w 3825459"/>
              <a:gd name="connsiteY0" fmla="*/ 427736 h 1156437"/>
              <a:gd name="connsiteX1" fmla="*/ 1017833 w 3825459"/>
              <a:gd name="connsiteY1" fmla="*/ 435920 h 1156437"/>
              <a:gd name="connsiteX2" fmla="*/ 1907327 w 3825459"/>
              <a:gd name="connsiteY2" fmla="*/ 11672 h 1156437"/>
              <a:gd name="connsiteX3" fmla="*/ 3098348 w 3825459"/>
              <a:gd name="connsiteY3" fmla="*/ 211934 h 1156437"/>
              <a:gd name="connsiteX4" fmla="*/ 3825459 w 3825459"/>
              <a:gd name="connsiteY4" fmla="*/ 1146626 h 1156437"/>
              <a:gd name="connsiteX0" fmla="*/ 0 w 3825459"/>
              <a:gd name="connsiteY0" fmla="*/ 443374 h 1172104"/>
              <a:gd name="connsiteX1" fmla="*/ 1017833 w 3825459"/>
              <a:gd name="connsiteY1" fmla="*/ 451558 h 1172104"/>
              <a:gd name="connsiteX2" fmla="*/ 2350328 w 3825459"/>
              <a:gd name="connsiteY2" fmla="*/ 10271 h 1172104"/>
              <a:gd name="connsiteX3" fmla="*/ 3098348 w 3825459"/>
              <a:gd name="connsiteY3" fmla="*/ 227572 h 1172104"/>
              <a:gd name="connsiteX4" fmla="*/ 3825459 w 3825459"/>
              <a:gd name="connsiteY4" fmla="*/ 1162264 h 1172104"/>
              <a:gd name="connsiteX0" fmla="*/ 0 w 3825459"/>
              <a:gd name="connsiteY0" fmla="*/ 433788 h 1162518"/>
              <a:gd name="connsiteX1" fmla="*/ 1017833 w 3825459"/>
              <a:gd name="connsiteY1" fmla="*/ 441972 h 1162518"/>
              <a:gd name="connsiteX2" fmla="*/ 2350328 w 3825459"/>
              <a:gd name="connsiteY2" fmla="*/ 685 h 1162518"/>
              <a:gd name="connsiteX3" fmla="*/ 3098348 w 3825459"/>
              <a:gd name="connsiteY3" fmla="*/ 217986 h 1162518"/>
              <a:gd name="connsiteX4" fmla="*/ 3825459 w 3825459"/>
              <a:gd name="connsiteY4" fmla="*/ 1152678 h 1162518"/>
              <a:gd name="connsiteX0" fmla="*/ 0 w 3825459"/>
              <a:gd name="connsiteY0" fmla="*/ 451171 h 1170061"/>
              <a:gd name="connsiteX1" fmla="*/ 1017833 w 3825459"/>
              <a:gd name="connsiteY1" fmla="*/ 459355 h 1170061"/>
              <a:gd name="connsiteX2" fmla="*/ 2350328 w 3825459"/>
              <a:gd name="connsiteY2" fmla="*/ 18068 h 1170061"/>
              <a:gd name="connsiteX3" fmla="*/ 3825459 w 3825459"/>
              <a:gd name="connsiteY3" fmla="*/ 1170061 h 1170061"/>
              <a:gd name="connsiteX0" fmla="*/ 0 w 3825459"/>
              <a:gd name="connsiteY0" fmla="*/ 434767 h 1153657"/>
              <a:gd name="connsiteX1" fmla="*/ 1017833 w 3825459"/>
              <a:gd name="connsiteY1" fmla="*/ 442951 h 1153657"/>
              <a:gd name="connsiteX2" fmla="*/ 2350328 w 3825459"/>
              <a:gd name="connsiteY2" fmla="*/ 1664 h 1153657"/>
              <a:gd name="connsiteX3" fmla="*/ 3825459 w 3825459"/>
              <a:gd name="connsiteY3" fmla="*/ 1153657 h 1153657"/>
              <a:gd name="connsiteX0" fmla="*/ 0 w 3825459"/>
              <a:gd name="connsiteY0" fmla="*/ 321763 h 1040653"/>
              <a:gd name="connsiteX1" fmla="*/ 1017833 w 3825459"/>
              <a:gd name="connsiteY1" fmla="*/ 329947 h 1040653"/>
              <a:gd name="connsiteX2" fmla="*/ 2316251 w 3825459"/>
              <a:gd name="connsiteY2" fmla="*/ 2250 h 1040653"/>
              <a:gd name="connsiteX3" fmla="*/ 3825459 w 3825459"/>
              <a:gd name="connsiteY3" fmla="*/ 1040653 h 104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459" h="1040653">
                <a:moveTo>
                  <a:pt x="0" y="321763"/>
                </a:moveTo>
                <a:lnTo>
                  <a:pt x="1017833" y="329947"/>
                </a:lnTo>
                <a:cubicBezTo>
                  <a:pt x="1331100" y="270680"/>
                  <a:pt x="1834553" y="-28791"/>
                  <a:pt x="2316251" y="2250"/>
                </a:cubicBezTo>
                <a:cubicBezTo>
                  <a:pt x="2920497" y="41188"/>
                  <a:pt x="3518140" y="800655"/>
                  <a:pt x="3825459" y="1040653"/>
                </a:cubicBezTo>
              </a:path>
            </a:pathLst>
          </a:custGeom>
          <a:noFill/>
          <a:ln w="25400">
            <a:solidFill>
              <a:schemeClr val="tx1">
                <a:lumMod val="65000"/>
                <a:lumOff val="35000"/>
              </a:schemeClr>
            </a:solidFill>
            <a:headEnd type="triangle" w="med" len="sm"/>
            <a:tailEnd type="oval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7D08631-D93E-CB4E-B8B2-00CF0B4C6933}"/>
              </a:ext>
            </a:extLst>
          </p:cNvPr>
          <p:cNvSpPr txBox="1"/>
          <p:nvPr/>
        </p:nvSpPr>
        <p:spPr>
          <a:xfrm>
            <a:off x="2446712" y="3807995"/>
            <a:ext cx="1931224" cy="153888"/>
          </a:xfrm>
          <a:prstGeom prst="rect">
            <a:avLst/>
          </a:prstGeom>
          <a:noFill/>
        </p:spPr>
        <p:txBody>
          <a:bodyPr wrap="square" lIns="18288" tIns="0" rIns="0" bIns="0" rtlCol="0" anchor="ctr" anchorCtr="0">
            <a:spAutoFit/>
          </a:bodyPr>
          <a:lstStyle/>
          <a:p>
            <a:pPr algn="ctr"/>
            <a:endParaRPr lang="en-US" sz="1000" b="1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DDC706A-EFE4-884F-ABCF-60069C9B2EF2}"/>
              </a:ext>
            </a:extLst>
          </p:cNvPr>
          <p:cNvCxnSpPr>
            <a:cxnSpLocks/>
          </p:cNvCxnSpPr>
          <p:nvPr/>
        </p:nvCxnSpPr>
        <p:spPr>
          <a:xfrm flipH="1" flipV="1">
            <a:off x="6504052" y="1818567"/>
            <a:ext cx="466927" cy="425527"/>
          </a:xfrm>
          <a:prstGeom prst="straightConnector1">
            <a:avLst/>
          </a:prstGeom>
          <a:ln w="25400">
            <a:solidFill>
              <a:srgbClr val="00B050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Freeform: Shape 6">
            <a:extLst>
              <a:ext uri="{FF2B5EF4-FFF2-40B4-BE49-F238E27FC236}">
                <a16:creationId xmlns:a16="http://schemas.microsoft.com/office/drawing/2014/main" id="{A4D84E87-81AE-9441-A41A-D40C4759F83C}"/>
              </a:ext>
            </a:extLst>
          </p:cNvPr>
          <p:cNvSpPr/>
          <p:nvPr/>
        </p:nvSpPr>
        <p:spPr>
          <a:xfrm flipH="1" flipV="1">
            <a:off x="4169846" y="2457664"/>
            <a:ext cx="3492090" cy="665909"/>
          </a:xfrm>
          <a:custGeom>
            <a:avLst/>
            <a:gdLst>
              <a:gd name="connsiteX0" fmla="*/ 0 w 4076700"/>
              <a:gd name="connsiteY0" fmla="*/ 1047750 h 1095375"/>
              <a:gd name="connsiteX1" fmla="*/ 228600 w 4076700"/>
              <a:gd name="connsiteY1" fmla="*/ 1057275 h 1095375"/>
              <a:gd name="connsiteX2" fmla="*/ 352425 w 4076700"/>
              <a:gd name="connsiteY2" fmla="*/ 1066800 h 1095375"/>
              <a:gd name="connsiteX3" fmla="*/ 762000 w 4076700"/>
              <a:gd name="connsiteY3" fmla="*/ 1076325 h 1095375"/>
              <a:gd name="connsiteX4" fmla="*/ 1019175 w 4076700"/>
              <a:gd name="connsiteY4" fmla="*/ 1095375 h 1095375"/>
              <a:gd name="connsiteX5" fmla="*/ 1238250 w 4076700"/>
              <a:gd name="connsiteY5" fmla="*/ 1085850 h 1095375"/>
              <a:gd name="connsiteX6" fmla="*/ 1304925 w 4076700"/>
              <a:gd name="connsiteY6" fmla="*/ 1066800 h 1095375"/>
              <a:gd name="connsiteX7" fmla="*/ 1333500 w 4076700"/>
              <a:gd name="connsiteY7" fmla="*/ 1057275 h 1095375"/>
              <a:gd name="connsiteX8" fmla="*/ 1390650 w 4076700"/>
              <a:gd name="connsiteY8" fmla="*/ 1019175 h 1095375"/>
              <a:gd name="connsiteX9" fmla="*/ 1419225 w 4076700"/>
              <a:gd name="connsiteY9" fmla="*/ 1009650 h 1095375"/>
              <a:gd name="connsiteX10" fmla="*/ 1476375 w 4076700"/>
              <a:gd name="connsiteY10" fmla="*/ 981075 h 1095375"/>
              <a:gd name="connsiteX11" fmla="*/ 1514475 w 4076700"/>
              <a:gd name="connsiteY11" fmla="*/ 942975 h 1095375"/>
              <a:gd name="connsiteX12" fmla="*/ 1543050 w 4076700"/>
              <a:gd name="connsiteY12" fmla="*/ 914400 h 1095375"/>
              <a:gd name="connsiteX13" fmla="*/ 1600200 w 4076700"/>
              <a:gd name="connsiteY13" fmla="*/ 885825 h 1095375"/>
              <a:gd name="connsiteX14" fmla="*/ 1657350 w 4076700"/>
              <a:gd name="connsiteY14" fmla="*/ 838200 h 1095375"/>
              <a:gd name="connsiteX15" fmla="*/ 1714500 w 4076700"/>
              <a:gd name="connsiteY15" fmla="*/ 800100 h 1095375"/>
              <a:gd name="connsiteX16" fmla="*/ 1952625 w 4076700"/>
              <a:gd name="connsiteY16" fmla="*/ 771525 h 1095375"/>
              <a:gd name="connsiteX17" fmla="*/ 2390775 w 4076700"/>
              <a:gd name="connsiteY17" fmla="*/ 771525 h 1095375"/>
              <a:gd name="connsiteX18" fmla="*/ 2562225 w 4076700"/>
              <a:gd name="connsiteY18" fmla="*/ 752475 h 1095375"/>
              <a:gd name="connsiteX19" fmla="*/ 2628900 w 4076700"/>
              <a:gd name="connsiteY19" fmla="*/ 742950 h 1095375"/>
              <a:gd name="connsiteX20" fmla="*/ 3152775 w 4076700"/>
              <a:gd name="connsiteY20" fmla="*/ 733425 h 1095375"/>
              <a:gd name="connsiteX21" fmla="*/ 3190875 w 4076700"/>
              <a:gd name="connsiteY21" fmla="*/ 723900 h 1095375"/>
              <a:gd name="connsiteX22" fmla="*/ 3219450 w 4076700"/>
              <a:gd name="connsiteY22" fmla="*/ 714375 h 1095375"/>
              <a:gd name="connsiteX23" fmla="*/ 3295650 w 4076700"/>
              <a:gd name="connsiteY23" fmla="*/ 695325 h 1095375"/>
              <a:gd name="connsiteX24" fmla="*/ 3324225 w 4076700"/>
              <a:gd name="connsiteY24" fmla="*/ 685800 h 1095375"/>
              <a:gd name="connsiteX25" fmla="*/ 3352800 w 4076700"/>
              <a:gd name="connsiteY25" fmla="*/ 666750 h 1095375"/>
              <a:gd name="connsiteX26" fmla="*/ 3381375 w 4076700"/>
              <a:gd name="connsiteY26" fmla="*/ 657225 h 1095375"/>
              <a:gd name="connsiteX27" fmla="*/ 3438525 w 4076700"/>
              <a:gd name="connsiteY27" fmla="*/ 619125 h 1095375"/>
              <a:gd name="connsiteX28" fmla="*/ 3467100 w 4076700"/>
              <a:gd name="connsiteY28" fmla="*/ 600075 h 1095375"/>
              <a:gd name="connsiteX29" fmla="*/ 3524250 w 4076700"/>
              <a:gd name="connsiteY29" fmla="*/ 552450 h 1095375"/>
              <a:gd name="connsiteX30" fmla="*/ 3552825 w 4076700"/>
              <a:gd name="connsiteY30" fmla="*/ 523875 h 1095375"/>
              <a:gd name="connsiteX31" fmla="*/ 3581400 w 4076700"/>
              <a:gd name="connsiteY31" fmla="*/ 485775 h 1095375"/>
              <a:gd name="connsiteX32" fmla="*/ 3619500 w 4076700"/>
              <a:gd name="connsiteY32" fmla="*/ 466725 h 1095375"/>
              <a:gd name="connsiteX33" fmla="*/ 3667125 w 4076700"/>
              <a:gd name="connsiteY33" fmla="*/ 409575 h 1095375"/>
              <a:gd name="connsiteX34" fmla="*/ 3686175 w 4076700"/>
              <a:gd name="connsiteY34" fmla="*/ 381000 h 1095375"/>
              <a:gd name="connsiteX35" fmla="*/ 3790950 w 4076700"/>
              <a:gd name="connsiteY35" fmla="*/ 304800 h 1095375"/>
              <a:gd name="connsiteX36" fmla="*/ 3810000 w 4076700"/>
              <a:gd name="connsiteY36" fmla="*/ 276225 h 1095375"/>
              <a:gd name="connsiteX37" fmla="*/ 3838575 w 4076700"/>
              <a:gd name="connsiteY37" fmla="*/ 247650 h 1095375"/>
              <a:gd name="connsiteX38" fmla="*/ 3857625 w 4076700"/>
              <a:gd name="connsiteY38" fmla="*/ 219075 h 1095375"/>
              <a:gd name="connsiteX39" fmla="*/ 3914775 w 4076700"/>
              <a:gd name="connsiteY39" fmla="*/ 171450 h 1095375"/>
              <a:gd name="connsiteX40" fmla="*/ 3943350 w 4076700"/>
              <a:gd name="connsiteY40" fmla="*/ 142875 h 1095375"/>
              <a:gd name="connsiteX41" fmla="*/ 4000500 w 4076700"/>
              <a:gd name="connsiteY41" fmla="*/ 95250 h 1095375"/>
              <a:gd name="connsiteX42" fmla="*/ 4029075 w 4076700"/>
              <a:gd name="connsiteY42" fmla="*/ 57150 h 1095375"/>
              <a:gd name="connsiteX43" fmla="*/ 4057650 w 4076700"/>
              <a:gd name="connsiteY43" fmla="*/ 28575 h 1095375"/>
              <a:gd name="connsiteX44" fmla="*/ 4076700 w 4076700"/>
              <a:gd name="connsiteY44" fmla="*/ 0 h 1095375"/>
              <a:gd name="connsiteX0" fmla="*/ 0 w 4076700"/>
              <a:gd name="connsiteY0" fmla="*/ 1047750 h 1095375"/>
              <a:gd name="connsiteX1" fmla="*/ 352425 w 4076700"/>
              <a:gd name="connsiteY1" fmla="*/ 1066800 h 1095375"/>
              <a:gd name="connsiteX2" fmla="*/ 762000 w 4076700"/>
              <a:gd name="connsiteY2" fmla="*/ 1076325 h 1095375"/>
              <a:gd name="connsiteX3" fmla="*/ 1019175 w 4076700"/>
              <a:gd name="connsiteY3" fmla="*/ 1095375 h 1095375"/>
              <a:gd name="connsiteX4" fmla="*/ 1238250 w 4076700"/>
              <a:gd name="connsiteY4" fmla="*/ 1085850 h 1095375"/>
              <a:gd name="connsiteX5" fmla="*/ 1304925 w 4076700"/>
              <a:gd name="connsiteY5" fmla="*/ 1066800 h 1095375"/>
              <a:gd name="connsiteX6" fmla="*/ 1333500 w 4076700"/>
              <a:gd name="connsiteY6" fmla="*/ 1057275 h 1095375"/>
              <a:gd name="connsiteX7" fmla="*/ 1390650 w 4076700"/>
              <a:gd name="connsiteY7" fmla="*/ 1019175 h 1095375"/>
              <a:gd name="connsiteX8" fmla="*/ 1419225 w 4076700"/>
              <a:gd name="connsiteY8" fmla="*/ 1009650 h 1095375"/>
              <a:gd name="connsiteX9" fmla="*/ 1476375 w 4076700"/>
              <a:gd name="connsiteY9" fmla="*/ 981075 h 1095375"/>
              <a:gd name="connsiteX10" fmla="*/ 1514475 w 4076700"/>
              <a:gd name="connsiteY10" fmla="*/ 942975 h 1095375"/>
              <a:gd name="connsiteX11" fmla="*/ 1543050 w 4076700"/>
              <a:gd name="connsiteY11" fmla="*/ 914400 h 1095375"/>
              <a:gd name="connsiteX12" fmla="*/ 1600200 w 4076700"/>
              <a:gd name="connsiteY12" fmla="*/ 885825 h 1095375"/>
              <a:gd name="connsiteX13" fmla="*/ 1657350 w 4076700"/>
              <a:gd name="connsiteY13" fmla="*/ 838200 h 1095375"/>
              <a:gd name="connsiteX14" fmla="*/ 1714500 w 4076700"/>
              <a:gd name="connsiteY14" fmla="*/ 800100 h 1095375"/>
              <a:gd name="connsiteX15" fmla="*/ 1952625 w 4076700"/>
              <a:gd name="connsiteY15" fmla="*/ 771525 h 1095375"/>
              <a:gd name="connsiteX16" fmla="*/ 2390775 w 4076700"/>
              <a:gd name="connsiteY16" fmla="*/ 771525 h 1095375"/>
              <a:gd name="connsiteX17" fmla="*/ 2562225 w 4076700"/>
              <a:gd name="connsiteY17" fmla="*/ 752475 h 1095375"/>
              <a:gd name="connsiteX18" fmla="*/ 2628900 w 4076700"/>
              <a:gd name="connsiteY18" fmla="*/ 742950 h 1095375"/>
              <a:gd name="connsiteX19" fmla="*/ 3152775 w 4076700"/>
              <a:gd name="connsiteY19" fmla="*/ 733425 h 1095375"/>
              <a:gd name="connsiteX20" fmla="*/ 3190875 w 4076700"/>
              <a:gd name="connsiteY20" fmla="*/ 723900 h 1095375"/>
              <a:gd name="connsiteX21" fmla="*/ 3219450 w 4076700"/>
              <a:gd name="connsiteY21" fmla="*/ 714375 h 1095375"/>
              <a:gd name="connsiteX22" fmla="*/ 3295650 w 4076700"/>
              <a:gd name="connsiteY22" fmla="*/ 695325 h 1095375"/>
              <a:gd name="connsiteX23" fmla="*/ 3324225 w 4076700"/>
              <a:gd name="connsiteY23" fmla="*/ 685800 h 1095375"/>
              <a:gd name="connsiteX24" fmla="*/ 3352800 w 4076700"/>
              <a:gd name="connsiteY24" fmla="*/ 666750 h 1095375"/>
              <a:gd name="connsiteX25" fmla="*/ 3381375 w 4076700"/>
              <a:gd name="connsiteY25" fmla="*/ 657225 h 1095375"/>
              <a:gd name="connsiteX26" fmla="*/ 3438525 w 4076700"/>
              <a:gd name="connsiteY26" fmla="*/ 619125 h 1095375"/>
              <a:gd name="connsiteX27" fmla="*/ 3467100 w 4076700"/>
              <a:gd name="connsiteY27" fmla="*/ 600075 h 1095375"/>
              <a:gd name="connsiteX28" fmla="*/ 3524250 w 4076700"/>
              <a:gd name="connsiteY28" fmla="*/ 552450 h 1095375"/>
              <a:gd name="connsiteX29" fmla="*/ 3552825 w 4076700"/>
              <a:gd name="connsiteY29" fmla="*/ 523875 h 1095375"/>
              <a:gd name="connsiteX30" fmla="*/ 3581400 w 4076700"/>
              <a:gd name="connsiteY30" fmla="*/ 485775 h 1095375"/>
              <a:gd name="connsiteX31" fmla="*/ 3619500 w 4076700"/>
              <a:gd name="connsiteY31" fmla="*/ 466725 h 1095375"/>
              <a:gd name="connsiteX32" fmla="*/ 3667125 w 4076700"/>
              <a:gd name="connsiteY32" fmla="*/ 409575 h 1095375"/>
              <a:gd name="connsiteX33" fmla="*/ 3686175 w 4076700"/>
              <a:gd name="connsiteY33" fmla="*/ 381000 h 1095375"/>
              <a:gd name="connsiteX34" fmla="*/ 3790950 w 4076700"/>
              <a:gd name="connsiteY34" fmla="*/ 304800 h 1095375"/>
              <a:gd name="connsiteX35" fmla="*/ 3810000 w 4076700"/>
              <a:gd name="connsiteY35" fmla="*/ 276225 h 1095375"/>
              <a:gd name="connsiteX36" fmla="*/ 3838575 w 4076700"/>
              <a:gd name="connsiteY36" fmla="*/ 247650 h 1095375"/>
              <a:gd name="connsiteX37" fmla="*/ 3857625 w 4076700"/>
              <a:gd name="connsiteY37" fmla="*/ 219075 h 1095375"/>
              <a:gd name="connsiteX38" fmla="*/ 3914775 w 4076700"/>
              <a:gd name="connsiteY38" fmla="*/ 171450 h 1095375"/>
              <a:gd name="connsiteX39" fmla="*/ 3943350 w 4076700"/>
              <a:gd name="connsiteY39" fmla="*/ 142875 h 1095375"/>
              <a:gd name="connsiteX40" fmla="*/ 4000500 w 4076700"/>
              <a:gd name="connsiteY40" fmla="*/ 95250 h 1095375"/>
              <a:gd name="connsiteX41" fmla="*/ 4029075 w 4076700"/>
              <a:gd name="connsiteY41" fmla="*/ 57150 h 1095375"/>
              <a:gd name="connsiteX42" fmla="*/ 4057650 w 4076700"/>
              <a:gd name="connsiteY42" fmla="*/ 28575 h 1095375"/>
              <a:gd name="connsiteX43" fmla="*/ 4076700 w 4076700"/>
              <a:gd name="connsiteY43" fmla="*/ 0 h 1095375"/>
              <a:gd name="connsiteX0" fmla="*/ 0 w 4076700"/>
              <a:gd name="connsiteY0" fmla="*/ 1047750 h 1095375"/>
              <a:gd name="connsiteX1" fmla="*/ 762000 w 4076700"/>
              <a:gd name="connsiteY1" fmla="*/ 1076325 h 1095375"/>
              <a:gd name="connsiteX2" fmla="*/ 1019175 w 4076700"/>
              <a:gd name="connsiteY2" fmla="*/ 1095375 h 1095375"/>
              <a:gd name="connsiteX3" fmla="*/ 1238250 w 4076700"/>
              <a:gd name="connsiteY3" fmla="*/ 1085850 h 1095375"/>
              <a:gd name="connsiteX4" fmla="*/ 1304925 w 4076700"/>
              <a:gd name="connsiteY4" fmla="*/ 1066800 h 1095375"/>
              <a:gd name="connsiteX5" fmla="*/ 1333500 w 4076700"/>
              <a:gd name="connsiteY5" fmla="*/ 1057275 h 1095375"/>
              <a:gd name="connsiteX6" fmla="*/ 1390650 w 4076700"/>
              <a:gd name="connsiteY6" fmla="*/ 1019175 h 1095375"/>
              <a:gd name="connsiteX7" fmla="*/ 1419225 w 4076700"/>
              <a:gd name="connsiteY7" fmla="*/ 1009650 h 1095375"/>
              <a:gd name="connsiteX8" fmla="*/ 1476375 w 4076700"/>
              <a:gd name="connsiteY8" fmla="*/ 981075 h 1095375"/>
              <a:gd name="connsiteX9" fmla="*/ 1514475 w 4076700"/>
              <a:gd name="connsiteY9" fmla="*/ 942975 h 1095375"/>
              <a:gd name="connsiteX10" fmla="*/ 1543050 w 4076700"/>
              <a:gd name="connsiteY10" fmla="*/ 914400 h 1095375"/>
              <a:gd name="connsiteX11" fmla="*/ 1600200 w 4076700"/>
              <a:gd name="connsiteY11" fmla="*/ 885825 h 1095375"/>
              <a:gd name="connsiteX12" fmla="*/ 1657350 w 4076700"/>
              <a:gd name="connsiteY12" fmla="*/ 838200 h 1095375"/>
              <a:gd name="connsiteX13" fmla="*/ 1714500 w 4076700"/>
              <a:gd name="connsiteY13" fmla="*/ 800100 h 1095375"/>
              <a:gd name="connsiteX14" fmla="*/ 1952625 w 4076700"/>
              <a:gd name="connsiteY14" fmla="*/ 771525 h 1095375"/>
              <a:gd name="connsiteX15" fmla="*/ 2390775 w 4076700"/>
              <a:gd name="connsiteY15" fmla="*/ 771525 h 1095375"/>
              <a:gd name="connsiteX16" fmla="*/ 2562225 w 4076700"/>
              <a:gd name="connsiteY16" fmla="*/ 752475 h 1095375"/>
              <a:gd name="connsiteX17" fmla="*/ 2628900 w 4076700"/>
              <a:gd name="connsiteY17" fmla="*/ 742950 h 1095375"/>
              <a:gd name="connsiteX18" fmla="*/ 3152775 w 4076700"/>
              <a:gd name="connsiteY18" fmla="*/ 733425 h 1095375"/>
              <a:gd name="connsiteX19" fmla="*/ 3190875 w 4076700"/>
              <a:gd name="connsiteY19" fmla="*/ 723900 h 1095375"/>
              <a:gd name="connsiteX20" fmla="*/ 3219450 w 4076700"/>
              <a:gd name="connsiteY20" fmla="*/ 714375 h 1095375"/>
              <a:gd name="connsiteX21" fmla="*/ 3295650 w 4076700"/>
              <a:gd name="connsiteY21" fmla="*/ 695325 h 1095375"/>
              <a:gd name="connsiteX22" fmla="*/ 3324225 w 4076700"/>
              <a:gd name="connsiteY22" fmla="*/ 685800 h 1095375"/>
              <a:gd name="connsiteX23" fmla="*/ 3352800 w 4076700"/>
              <a:gd name="connsiteY23" fmla="*/ 666750 h 1095375"/>
              <a:gd name="connsiteX24" fmla="*/ 3381375 w 4076700"/>
              <a:gd name="connsiteY24" fmla="*/ 657225 h 1095375"/>
              <a:gd name="connsiteX25" fmla="*/ 3438525 w 4076700"/>
              <a:gd name="connsiteY25" fmla="*/ 619125 h 1095375"/>
              <a:gd name="connsiteX26" fmla="*/ 3467100 w 4076700"/>
              <a:gd name="connsiteY26" fmla="*/ 600075 h 1095375"/>
              <a:gd name="connsiteX27" fmla="*/ 3524250 w 4076700"/>
              <a:gd name="connsiteY27" fmla="*/ 552450 h 1095375"/>
              <a:gd name="connsiteX28" fmla="*/ 3552825 w 4076700"/>
              <a:gd name="connsiteY28" fmla="*/ 523875 h 1095375"/>
              <a:gd name="connsiteX29" fmla="*/ 3581400 w 4076700"/>
              <a:gd name="connsiteY29" fmla="*/ 485775 h 1095375"/>
              <a:gd name="connsiteX30" fmla="*/ 3619500 w 4076700"/>
              <a:gd name="connsiteY30" fmla="*/ 466725 h 1095375"/>
              <a:gd name="connsiteX31" fmla="*/ 3667125 w 4076700"/>
              <a:gd name="connsiteY31" fmla="*/ 409575 h 1095375"/>
              <a:gd name="connsiteX32" fmla="*/ 3686175 w 4076700"/>
              <a:gd name="connsiteY32" fmla="*/ 381000 h 1095375"/>
              <a:gd name="connsiteX33" fmla="*/ 3790950 w 4076700"/>
              <a:gd name="connsiteY33" fmla="*/ 304800 h 1095375"/>
              <a:gd name="connsiteX34" fmla="*/ 3810000 w 4076700"/>
              <a:gd name="connsiteY34" fmla="*/ 276225 h 1095375"/>
              <a:gd name="connsiteX35" fmla="*/ 3838575 w 4076700"/>
              <a:gd name="connsiteY35" fmla="*/ 247650 h 1095375"/>
              <a:gd name="connsiteX36" fmla="*/ 3857625 w 4076700"/>
              <a:gd name="connsiteY36" fmla="*/ 219075 h 1095375"/>
              <a:gd name="connsiteX37" fmla="*/ 3914775 w 4076700"/>
              <a:gd name="connsiteY37" fmla="*/ 171450 h 1095375"/>
              <a:gd name="connsiteX38" fmla="*/ 3943350 w 4076700"/>
              <a:gd name="connsiteY38" fmla="*/ 142875 h 1095375"/>
              <a:gd name="connsiteX39" fmla="*/ 4000500 w 4076700"/>
              <a:gd name="connsiteY39" fmla="*/ 95250 h 1095375"/>
              <a:gd name="connsiteX40" fmla="*/ 4029075 w 4076700"/>
              <a:gd name="connsiteY40" fmla="*/ 57150 h 1095375"/>
              <a:gd name="connsiteX41" fmla="*/ 4057650 w 4076700"/>
              <a:gd name="connsiteY41" fmla="*/ 28575 h 1095375"/>
              <a:gd name="connsiteX42" fmla="*/ 4076700 w 4076700"/>
              <a:gd name="connsiteY42" fmla="*/ 0 h 1095375"/>
              <a:gd name="connsiteX0" fmla="*/ 0 w 4076700"/>
              <a:gd name="connsiteY0" fmla="*/ 1047750 h 1095375"/>
              <a:gd name="connsiteX1" fmla="*/ 1019175 w 4076700"/>
              <a:gd name="connsiteY1" fmla="*/ 1095375 h 1095375"/>
              <a:gd name="connsiteX2" fmla="*/ 1238250 w 4076700"/>
              <a:gd name="connsiteY2" fmla="*/ 1085850 h 1095375"/>
              <a:gd name="connsiteX3" fmla="*/ 1304925 w 4076700"/>
              <a:gd name="connsiteY3" fmla="*/ 1066800 h 1095375"/>
              <a:gd name="connsiteX4" fmla="*/ 1333500 w 4076700"/>
              <a:gd name="connsiteY4" fmla="*/ 1057275 h 1095375"/>
              <a:gd name="connsiteX5" fmla="*/ 1390650 w 4076700"/>
              <a:gd name="connsiteY5" fmla="*/ 1019175 h 1095375"/>
              <a:gd name="connsiteX6" fmla="*/ 1419225 w 4076700"/>
              <a:gd name="connsiteY6" fmla="*/ 1009650 h 1095375"/>
              <a:gd name="connsiteX7" fmla="*/ 1476375 w 4076700"/>
              <a:gd name="connsiteY7" fmla="*/ 981075 h 1095375"/>
              <a:gd name="connsiteX8" fmla="*/ 1514475 w 4076700"/>
              <a:gd name="connsiteY8" fmla="*/ 942975 h 1095375"/>
              <a:gd name="connsiteX9" fmla="*/ 1543050 w 4076700"/>
              <a:gd name="connsiteY9" fmla="*/ 914400 h 1095375"/>
              <a:gd name="connsiteX10" fmla="*/ 1600200 w 4076700"/>
              <a:gd name="connsiteY10" fmla="*/ 885825 h 1095375"/>
              <a:gd name="connsiteX11" fmla="*/ 1657350 w 4076700"/>
              <a:gd name="connsiteY11" fmla="*/ 838200 h 1095375"/>
              <a:gd name="connsiteX12" fmla="*/ 1714500 w 4076700"/>
              <a:gd name="connsiteY12" fmla="*/ 800100 h 1095375"/>
              <a:gd name="connsiteX13" fmla="*/ 1952625 w 4076700"/>
              <a:gd name="connsiteY13" fmla="*/ 771525 h 1095375"/>
              <a:gd name="connsiteX14" fmla="*/ 2390775 w 4076700"/>
              <a:gd name="connsiteY14" fmla="*/ 771525 h 1095375"/>
              <a:gd name="connsiteX15" fmla="*/ 2562225 w 4076700"/>
              <a:gd name="connsiteY15" fmla="*/ 752475 h 1095375"/>
              <a:gd name="connsiteX16" fmla="*/ 2628900 w 4076700"/>
              <a:gd name="connsiteY16" fmla="*/ 742950 h 1095375"/>
              <a:gd name="connsiteX17" fmla="*/ 3152775 w 4076700"/>
              <a:gd name="connsiteY17" fmla="*/ 733425 h 1095375"/>
              <a:gd name="connsiteX18" fmla="*/ 3190875 w 4076700"/>
              <a:gd name="connsiteY18" fmla="*/ 723900 h 1095375"/>
              <a:gd name="connsiteX19" fmla="*/ 3219450 w 4076700"/>
              <a:gd name="connsiteY19" fmla="*/ 714375 h 1095375"/>
              <a:gd name="connsiteX20" fmla="*/ 3295650 w 4076700"/>
              <a:gd name="connsiteY20" fmla="*/ 695325 h 1095375"/>
              <a:gd name="connsiteX21" fmla="*/ 3324225 w 4076700"/>
              <a:gd name="connsiteY21" fmla="*/ 685800 h 1095375"/>
              <a:gd name="connsiteX22" fmla="*/ 3352800 w 4076700"/>
              <a:gd name="connsiteY22" fmla="*/ 666750 h 1095375"/>
              <a:gd name="connsiteX23" fmla="*/ 3381375 w 4076700"/>
              <a:gd name="connsiteY23" fmla="*/ 657225 h 1095375"/>
              <a:gd name="connsiteX24" fmla="*/ 3438525 w 4076700"/>
              <a:gd name="connsiteY24" fmla="*/ 619125 h 1095375"/>
              <a:gd name="connsiteX25" fmla="*/ 3467100 w 4076700"/>
              <a:gd name="connsiteY25" fmla="*/ 600075 h 1095375"/>
              <a:gd name="connsiteX26" fmla="*/ 3524250 w 4076700"/>
              <a:gd name="connsiteY26" fmla="*/ 552450 h 1095375"/>
              <a:gd name="connsiteX27" fmla="*/ 3552825 w 4076700"/>
              <a:gd name="connsiteY27" fmla="*/ 523875 h 1095375"/>
              <a:gd name="connsiteX28" fmla="*/ 3581400 w 4076700"/>
              <a:gd name="connsiteY28" fmla="*/ 485775 h 1095375"/>
              <a:gd name="connsiteX29" fmla="*/ 3619500 w 4076700"/>
              <a:gd name="connsiteY29" fmla="*/ 466725 h 1095375"/>
              <a:gd name="connsiteX30" fmla="*/ 3667125 w 4076700"/>
              <a:gd name="connsiteY30" fmla="*/ 409575 h 1095375"/>
              <a:gd name="connsiteX31" fmla="*/ 3686175 w 4076700"/>
              <a:gd name="connsiteY31" fmla="*/ 381000 h 1095375"/>
              <a:gd name="connsiteX32" fmla="*/ 3790950 w 4076700"/>
              <a:gd name="connsiteY32" fmla="*/ 304800 h 1095375"/>
              <a:gd name="connsiteX33" fmla="*/ 3810000 w 4076700"/>
              <a:gd name="connsiteY33" fmla="*/ 276225 h 1095375"/>
              <a:gd name="connsiteX34" fmla="*/ 3838575 w 4076700"/>
              <a:gd name="connsiteY34" fmla="*/ 247650 h 1095375"/>
              <a:gd name="connsiteX35" fmla="*/ 3857625 w 4076700"/>
              <a:gd name="connsiteY35" fmla="*/ 219075 h 1095375"/>
              <a:gd name="connsiteX36" fmla="*/ 3914775 w 4076700"/>
              <a:gd name="connsiteY36" fmla="*/ 171450 h 1095375"/>
              <a:gd name="connsiteX37" fmla="*/ 3943350 w 4076700"/>
              <a:gd name="connsiteY37" fmla="*/ 142875 h 1095375"/>
              <a:gd name="connsiteX38" fmla="*/ 4000500 w 4076700"/>
              <a:gd name="connsiteY38" fmla="*/ 95250 h 1095375"/>
              <a:gd name="connsiteX39" fmla="*/ 4029075 w 4076700"/>
              <a:gd name="connsiteY39" fmla="*/ 57150 h 1095375"/>
              <a:gd name="connsiteX40" fmla="*/ 4057650 w 4076700"/>
              <a:gd name="connsiteY40" fmla="*/ 28575 h 1095375"/>
              <a:gd name="connsiteX41" fmla="*/ 4076700 w 4076700"/>
              <a:gd name="connsiteY41" fmla="*/ 0 h 1095375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390650 w 4076700"/>
              <a:gd name="connsiteY5" fmla="*/ 1019175 h 1104900"/>
              <a:gd name="connsiteX6" fmla="*/ 1419225 w 4076700"/>
              <a:gd name="connsiteY6" fmla="*/ 1009650 h 1104900"/>
              <a:gd name="connsiteX7" fmla="*/ 1476375 w 4076700"/>
              <a:gd name="connsiteY7" fmla="*/ 981075 h 1104900"/>
              <a:gd name="connsiteX8" fmla="*/ 1514475 w 4076700"/>
              <a:gd name="connsiteY8" fmla="*/ 942975 h 1104900"/>
              <a:gd name="connsiteX9" fmla="*/ 1543050 w 4076700"/>
              <a:gd name="connsiteY9" fmla="*/ 914400 h 1104900"/>
              <a:gd name="connsiteX10" fmla="*/ 1600200 w 4076700"/>
              <a:gd name="connsiteY10" fmla="*/ 885825 h 1104900"/>
              <a:gd name="connsiteX11" fmla="*/ 1657350 w 4076700"/>
              <a:gd name="connsiteY11" fmla="*/ 838200 h 1104900"/>
              <a:gd name="connsiteX12" fmla="*/ 1714500 w 4076700"/>
              <a:gd name="connsiteY12" fmla="*/ 800100 h 1104900"/>
              <a:gd name="connsiteX13" fmla="*/ 1952625 w 4076700"/>
              <a:gd name="connsiteY13" fmla="*/ 771525 h 1104900"/>
              <a:gd name="connsiteX14" fmla="*/ 2390775 w 4076700"/>
              <a:gd name="connsiteY14" fmla="*/ 771525 h 1104900"/>
              <a:gd name="connsiteX15" fmla="*/ 2562225 w 4076700"/>
              <a:gd name="connsiteY15" fmla="*/ 752475 h 1104900"/>
              <a:gd name="connsiteX16" fmla="*/ 2628900 w 4076700"/>
              <a:gd name="connsiteY16" fmla="*/ 742950 h 1104900"/>
              <a:gd name="connsiteX17" fmla="*/ 3152775 w 4076700"/>
              <a:gd name="connsiteY17" fmla="*/ 733425 h 1104900"/>
              <a:gd name="connsiteX18" fmla="*/ 3190875 w 4076700"/>
              <a:gd name="connsiteY18" fmla="*/ 723900 h 1104900"/>
              <a:gd name="connsiteX19" fmla="*/ 3219450 w 4076700"/>
              <a:gd name="connsiteY19" fmla="*/ 714375 h 1104900"/>
              <a:gd name="connsiteX20" fmla="*/ 3295650 w 4076700"/>
              <a:gd name="connsiteY20" fmla="*/ 695325 h 1104900"/>
              <a:gd name="connsiteX21" fmla="*/ 3324225 w 4076700"/>
              <a:gd name="connsiteY21" fmla="*/ 685800 h 1104900"/>
              <a:gd name="connsiteX22" fmla="*/ 3352800 w 4076700"/>
              <a:gd name="connsiteY22" fmla="*/ 666750 h 1104900"/>
              <a:gd name="connsiteX23" fmla="*/ 3381375 w 4076700"/>
              <a:gd name="connsiteY23" fmla="*/ 657225 h 1104900"/>
              <a:gd name="connsiteX24" fmla="*/ 3438525 w 4076700"/>
              <a:gd name="connsiteY24" fmla="*/ 619125 h 1104900"/>
              <a:gd name="connsiteX25" fmla="*/ 3467100 w 4076700"/>
              <a:gd name="connsiteY25" fmla="*/ 600075 h 1104900"/>
              <a:gd name="connsiteX26" fmla="*/ 3524250 w 4076700"/>
              <a:gd name="connsiteY26" fmla="*/ 552450 h 1104900"/>
              <a:gd name="connsiteX27" fmla="*/ 3552825 w 4076700"/>
              <a:gd name="connsiteY27" fmla="*/ 523875 h 1104900"/>
              <a:gd name="connsiteX28" fmla="*/ 3581400 w 4076700"/>
              <a:gd name="connsiteY28" fmla="*/ 485775 h 1104900"/>
              <a:gd name="connsiteX29" fmla="*/ 3619500 w 4076700"/>
              <a:gd name="connsiteY29" fmla="*/ 466725 h 1104900"/>
              <a:gd name="connsiteX30" fmla="*/ 3667125 w 4076700"/>
              <a:gd name="connsiteY30" fmla="*/ 409575 h 1104900"/>
              <a:gd name="connsiteX31" fmla="*/ 3686175 w 4076700"/>
              <a:gd name="connsiteY31" fmla="*/ 381000 h 1104900"/>
              <a:gd name="connsiteX32" fmla="*/ 3790950 w 4076700"/>
              <a:gd name="connsiteY32" fmla="*/ 304800 h 1104900"/>
              <a:gd name="connsiteX33" fmla="*/ 3810000 w 4076700"/>
              <a:gd name="connsiteY33" fmla="*/ 276225 h 1104900"/>
              <a:gd name="connsiteX34" fmla="*/ 3838575 w 4076700"/>
              <a:gd name="connsiteY34" fmla="*/ 247650 h 1104900"/>
              <a:gd name="connsiteX35" fmla="*/ 3857625 w 4076700"/>
              <a:gd name="connsiteY35" fmla="*/ 219075 h 1104900"/>
              <a:gd name="connsiteX36" fmla="*/ 3914775 w 4076700"/>
              <a:gd name="connsiteY36" fmla="*/ 171450 h 1104900"/>
              <a:gd name="connsiteX37" fmla="*/ 3943350 w 4076700"/>
              <a:gd name="connsiteY37" fmla="*/ 142875 h 1104900"/>
              <a:gd name="connsiteX38" fmla="*/ 4000500 w 4076700"/>
              <a:gd name="connsiteY38" fmla="*/ 95250 h 1104900"/>
              <a:gd name="connsiteX39" fmla="*/ 4029075 w 4076700"/>
              <a:gd name="connsiteY39" fmla="*/ 57150 h 1104900"/>
              <a:gd name="connsiteX40" fmla="*/ 4057650 w 4076700"/>
              <a:gd name="connsiteY40" fmla="*/ 28575 h 1104900"/>
              <a:gd name="connsiteX41" fmla="*/ 4076700 w 4076700"/>
              <a:gd name="connsiteY4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19225 w 4076700"/>
              <a:gd name="connsiteY5" fmla="*/ 1009650 h 1104900"/>
              <a:gd name="connsiteX6" fmla="*/ 1476375 w 4076700"/>
              <a:gd name="connsiteY6" fmla="*/ 981075 h 1104900"/>
              <a:gd name="connsiteX7" fmla="*/ 1514475 w 4076700"/>
              <a:gd name="connsiteY7" fmla="*/ 942975 h 1104900"/>
              <a:gd name="connsiteX8" fmla="*/ 1543050 w 4076700"/>
              <a:gd name="connsiteY8" fmla="*/ 914400 h 1104900"/>
              <a:gd name="connsiteX9" fmla="*/ 1600200 w 4076700"/>
              <a:gd name="connsiteY9" fmla="*/ 885825 h 1104900"/>
              <a:gd name="connsiteX10" fmla="*/ 1657350 w 4076700"/>
              <a:gd name="connsiteY10" fmla="*/ 838200 h 1104900"/>
              <a:gd name="connsiteX11" fmla="*/ 1714500 w 4076700"/>
              <a:gd name="connsiteY11" fmla="*/ 800100 h 1104900"/>
              <a:gd name="connsiteX12" fmla="*/ 1952625 w 4076700"/>
              <a:gd name="connsiteY12" fmla="*/ 771525 h 1104900"/>
              <a:gd name="connsiteX13" fmla="*/ 2390775 w 4076700"/>
              <a:gd name="connsiteY13" fmla="*/ 771525 h 1104900"/>
              <a:gd name="connsiteX14" fmla="*/ 2562225 w 4076700"/>
              <a:gd name="connsiteY14" fmla="*/ 752475 h 1104900"/>
              <a:gd name="connsiteX15" fmla="*/ 2628900 w 4076700"/>
              <a:gd name="connsiteY15" fmla="*/ 742950 h 1104900"/>
              <a:gd name="connsiteX16" fmla="*/ 3152775 w 4076700"/>
              <a:gd name="connsiteY16" fmla="*/ 733425 h 1104900"/>
              <a:gd name="connsiteX17" fmla="*/ 3190875 w 4076700"/>
              <a:gd name="connsiteY17" fmla="*/ 723900 h 1104900"/>
              <a:gd name="connsiteX18" fmla="*/ 3219450 w 4076700"/>
              <a:gd name="connsiteY18" fmla="*/ 714375 h 1104900"/>
              <a:gd name="connsiteX19" fmla="*/ 3295650 w 4076700"/>
              <a:gd name="connsiteY19" fmla="*/ 695325 h 1104900"/>
              <a:gd name="connsiteX20" fmla="*/ 3324225 w 4076700"/>
              <a:gd name="connsiteY20" fmla="*/ 685800 h 1104900"/>
              <a:gd name="connsiteX21" fmla="*/ 3352800 w 4076700"/>
              <a:gd name="connsiteY21" fmla="*/ 666750 h 1104900"/>
              <a:gd name="connsiteX22" fmla="*/ 3381375 w 4076700"/>
              <a:gd name="connsiteY22" fmla="*/ 657225 h 1104900"/>
              <a:gd name="connsiteX23" fmla="*/ 3438525 w 4076700"/>
              <a:gd name="connsiteY23" fmla="*/ 619125 h 1104900"/>
              <a:gd name="connsiteX24" fmla="*/ 3467100 w 4076700"/>
              <a:gd name="connsiteY24" fmla="*/ 600075 h 1104900"/>
              <a:gd name="connsiteX25" fmla="*/ 3524250 w 4076700"/>
              <a:gd name="connsiteY25" fmla="*/ 552450 h 1104900"/>
              <a:gd name="connsiteX26" fmla="*/ 3552825 w 4076700"/>
              <a:gd name="connsiteY26" fmla="*/ 523875 h 1104900"/>
              <a:gd name="connsiteX27" fmla="*/ 3581400 w 4076700"/>
              <a:gd name="connsiteY27" fmla="*/ 485775 h 1104900"/>
              <a:gd name="connsiteX28" fmla="*/ 3619500 w 4076700"/>
              <a:gd name="connsiteY28" fmla="*/ 466725 h 1104900"/>
              <a:gd name="connsiteX29" fmla="*/ 3667125 w 4076700"/>
              <a:gd name="connsiteY29" fmla="*/ 409575 h 1104900"/>
              <a:gd name="connsiteX30" fmla="*/ 3686175 w 4076700"/>
              <a:gd name="connsiteY30" fmla="*/ 381000 h 1104900"/>
              <a:gd name="connsiteX31" fmla="*/ 3790950 w 4076700"/>
              <a:gd name="connsiteY31" fmla="*/ 304800 h 1104900"/>
              <a:gd name="connsiteX32" fmla="*/ 3810000 w 4076700"/>
              <a:gd name="connsiteY32" fmla="*/ 276225 h 1104900"/>
              <a:gd name="connsiteX33" fmla="*/ 3838575 w 4076700"/>
              <a:gd name="connsiteY33" fmla="*/ 247650 h 1104900"/>
              <a:gd name="connsiteX34" fmla="*/ 3857625 w 4076700"/>
              <a:gd name="connsiteY34" fmla="*/ 219075 h 1104900"/>
              <a:gd name="connsiteX35" fmla="*/ 3914775 w 4076700"/>
              <a:gd name="connsiteY35" fmla="*/ 171450 h 1104900"/>
              <a:gd name="connsiteX36" fmla="*/ 3943350 w 4076700"/>
              <a:gd name="connsiteY36" fmla="*/ 142875 h 1104900"/>
              <a:gd name="connsiteX37" fmla="*/ 4000500 w 4076700"/>
              <a:gd name="connsiteY37" fmla="*/ 95250 h 1104900"/>
              <a:gd name="connsiteX38" fmla="*/ 4029075 w 4076700"/>
              <a:gd name="connsiteY38" fmla="*/ 57150 h 1104900"/>
              <a:gd name="connsiteX39" fmla="*/ 4057650 w 4076700"/>
              <a:gd name="connsiteY39" fmla="*/ 28575 h 1104900"/>
              <a:gd name="connsiteX40" fmla="*/ 4076700 w 4076700"/>
              <a:gd name="connsiteY4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76375 w 4076700"/>
              <a:gd name="connsiteY5" fmla="*/ 981075 h 1104900"/>
              <a:gd name="connsiteX6" fmla="*/ 1514475 w 4076700"/>
              <a:gd name="connsiteY6" fmla="*/ 942975 h 1104900"/>
              <a:gd name="connsiteX7" fmla="*/ 1543050 w 4076700"/>
              <a:gd name="connsiteY7" fmla="*/ 914400 h 1104900"/>
              <a:gd name="connsiteX8" fmla="*/ 1600200 w 4076700"/>
              <a:gd name="connsiteY8" fmla="*/ 885825 h 1104900"/>
              <a:gd name="connsiteX9" fmla="*/ 1657350 w 4076700"/>
              <a:gd name="connsiteY9" fmla="*/ 838200 h 1104900"/>
              <a:gd name="connsiteX10" fmla="*/ 1714500 w 4076700"/>
              <a:gd name="connsiteY10" fmla="*/ 800100 h 1104900"/>
              <a:gd name="connsiteX11" fmla="*/ 1952625 w 4076700"/>
              <a:gd name="connsiteY11" fmla="*/ 771525 h 1104900"/>
              <a:gd name="connsiteX12" fmla="*/ 2390775 w 4076700"/>
              <a:gd name="connsiteY12" fmla="*/ 771525 h 1104900"/>
              <a:gd name="connsiteX13" fmla="*/ 2562225 w 4076700"/>
              <a:gd name="connsiteY13" fmla="*/ 752475 h 1104900"/>
              <a:gd name="connsiteX14" fmla="*/ 2628900 w 4076700"/>
              <a:gd name="connsiteY14" fmla="*/ 742950 h 1104900"/>
              <a:gd name="connsiteX15" fmla="*/ 3152775 w 4076700"/>
              <a:gd name="connsiteY15" fmla="*/ 733425 h 1104900"/>
              <a:gd name="connsiteX16" fmla="*/ 3190875 w 4076700"/>
              <a:gd name="connsiteY16" fmla="*/ 723900 h 1104900"/>
              <a:gd name="connsiteX17" fmla="*/ 3219450 w 4076700"/>
              <a:gd name="connsiteY17" fmla="*/ 714375 h 1104900"/>
              <a:gd name="connsiteX18" fmla="*/ 3295650 w 4076700"/>
              <a:gd name="connsiteY18" fmla="*/ 695325 h 1104900"/>
              <a:gd name="connsiteX19" fmla="*/ 3324225 w 4076700"/>
              <a:gd name="connsiteY19" fmla="*/ 685800 h 1104900"/>
              <a:gd name="connsiteX20" fmla="*/ 3352800 w 4076700"/>
              <a:gd name="connsiteY20" fmla="*/ 666750 h 1104900"/>
              <a:gd name="connsiteX21" fmla="*/ 3381375 w 4076700"/>
              <a:gd name="connsiteY21" fmla="*/ 657225 h 1104900"/>
              <a:gd name="connsiteX22" fmla="*/ 3438525 w 4076700"/>
              <a:gd name="connsiteY22" fmla="*/ 619125 h 1104900"/>
              <a:gd name="connsiteX23" fmla="*/ 3467100 w 4076700"/>
              <a:gd name="connsiteY23" fmla="*/ 600075 h 1104900"/>
              <a:gd name="connsiteX24" fmla="*/ 3524250 w 4076700"/>
              <a:gd name="connsiteY24" fmla="*/ 552450 h 1104900"/>
              <a:gd name="connsiteX25" fmla="*/ 3552825 w 4076700"/>
              <a:gd name="connsiteY25" fmla="*/ 523875 h 1104900"/>
              <a:gd name="connsiteX26" fmla="*/ 3581400 w 4076700"/>
              <a:gd name="connsiteY26" fmla="*/ 485775 h 1104900"/>
              <a:gd name="connsiteX27" fmla="*/ 3619500 w 4076700"/>
              <a:gd name="connsiteY27" fmla="*/ 466725 h 1104900"/>
              <a:gd name="connsiteX28" fmla="*/ 3667125 w 4076700"/>
              <a:gd name="connsiteY28" fmla="*/ 409575 h 1104900"/>
              <a:gd name="connsiteX29" fmla="*/ 3686175 w 4076700"/>
              <a:gd name="connsiteY29" fmla="*/ 381000 h 1104900"/>
              <a:gd name="connsiteX30" fmla="*/ 3790950 w 4076700"/>
              <a:gd name="connsiteY30" fmla="*/ 304800 h 1104900"/>
              <a:gd name="connsiteX31" fmla="*/ 3810000 w 4076700"/>
              <a:gd name="connsiteY31" fmla="*/ 276225 h 1104900"/>
              <a:gd name="connsiteX32" fmla="*/ 3838575 w 4076700"/>
              <a:gd name="connsiteY32" fmla="*/ 247650 h 1104900"/>
              <a:gd name="connsiteX33" fmla="*/ 3857625 w 4076700"/>
              <a:gd name="connsiteY33" fmla="*/ 219075 h 1104900"/>
              <a:gd name="connsiteX34" fmla="*/ 3914775 w 4076700"/>
              <a:gd name="connsiteY34" fmla="*/ 171450 h 1104900"/>
              <a:gd name="connsiteX35" fmla="*/ 3943350 w 4076700"/>
              <a:gd name="connsiteY35" fmla="*/ 142875 h 1104900"/>
              <a:gd name="connsiteX36" fmla="*/ 4000500 w 4076700"/>
              <a:gd name="connsiteY36" fmla="*/ 95250 h 1104900"/>
              <a:gd name="connsiteX37" fmla="*/ 4029075 w 4076700"/>
              <a:gd name="connsiteY37" fmla="*/ 57150 h 1104900"/>
              <a:gd name="connsiteX38" fmla="*/ 4057650 w 4076700"/>
              <a:gd name="connsiteY38" fmla="*/ 28575 h 1104900"/>
              <a:gd name="connsiteX39" fmla="*/ 4076700 w 4076700"/>
              <a:gd name="connsiteY3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476375 w 4076700"/>
              <a:gd name="connsiteY4" fmla="*/ 981075 h 1104900"/>
              <a:gd name="connsiteX5" fmla="*/ 1514475 w 4076700"/>
              <a:gd name="connsiteY5" fmla="*/ 942975 h 1104900"/>
              <a:gd name="connsiteX6" fmla="*/ 1543050 w 4076700"/>
              <a:gd name="connsiteY6" fmla="*/ 914400 h 1104900"/>
              <a:gd name="connsiteX7" fmla="*/ 1600200 w 4076700"/>
              <a:gd name="connsiteY7" fmla="*/ 885825 h 1104900"/>
              <a:gd name="connsiteX8" fmla="*/ 1657350 w 4076700"/>
              <a:gd name="connsiteY8" fmla="*/ 838200 h 1104900"/>
              <a:gd name="connsiteX9" fmla="*/ 1714500 w 4076700"/>
              <a:gd name="connsiteY9" fmla="*/ 800100 h 1104900"/>
              <a:gd name="connsiteX10" fmla="*/ 1952625 w 4076700"/>
              <a:gd name="connsiteY10" fmla="*/ 771525 h 1104900"/>
              <a:gd name="connsiteX11" fmla="*/ 2390775 w 4076700"/>
              <a:gd name="connsiteY11" fmla="*/ 771525 h 1104900"/>
              <a:gd name="connsiteX12" fmla="*/ 2562225 w 4076700"/>
              <a:gd name="connsiteY12" fmla="*/ 752475 h 1104900"/>
              <a:gd name="connsiteX13" fmla="*/ 2628900 w 4076700"/>
              <a:gd name="connsiteY13" fmla="*/ 742950 h 1104900"/>
              <a:gd name="connsiteX14" fmla="*/ 3152775 w 4076700"/>
              <a:gd name="connsiteY14" fmla="*/ 733425 h 1104900"/>
              <a:gd name="connsiteX15" fmla="*/ 3190875 w 4076700"/>
              <a:gd name="connsiteY15" fmla="*/ 723900 h 1104900"/>
              <a:gd name="connsiteX16" fmla="*/ 3219450 w 4076700"/>
              <a:gd name="connsiteY16" fmla="*/ 714375 h 1104900"/>
              <a:gd name="connsiteX17" fmla="*/ 3295650 w 4076700"/>
              <a:gd name="connsiteY17" fmla="*/ 695325 h 1104900"/>
              <a:gd name="connsiteX18" fmla="*/ 3324225 w 4076700"/>
              <a:gd name="connsiteY18" fmla="*/ 685800 h 1104900"/>
              <a:gd name="connsiteX19" fmla="*/ 3352800 w 4076700"/>
              <a:gd name="connsiteY19" fmla="*/ 666750 h 1104900"/>
              <a:gd name="connsiteX20" fmla="*/ 3381375 w 4076700"/>
              <a:gd name="connsiteY20" fmla="*/ 657225 h 1104900"/>
              <a:gd name="connsiteX21" fmla="*/ 3438525 w 4076700"/>
              <a:gd name="connsiteY21" fmla="*/ 619125 h 1104900"/>
              <a:gd name="connsiteX22" fmla="*/ 3467100 w 4076700"/>
              <a:gd name="connsiteY22" fmla="*/ 600075 h 1104900"/>
              <a:gd name="connsiteX23" fmla="*/ 3524250 w 4076700"/>
              <a:gd name="connsiteY23" fmla="*/ 552450 h 1104900"/>
              <a:gd name="connsiteX24" fmla="*/ 3552825 w 4076700"/>
              <a:gd name="connsiteY24" fmla="*/ 523875 h 1104900"/>
              <a:gd name="connsiteX25" fmla="*/ 3581400 w 4076700"/>
              <a:gd name="connsiteY25" fmla="*/ 485775 h 1104900"/>
              <a:gd name="connsiteX26" fmla="*/ 3619500 w 4076700"/>
              <a:gd name="connsiteY26" fmla="*/ 466725 h 1104900"/>
              <a:gd name="connsiteX27" fmla="*/ 3667125 w 4076700"/>
              <a:gd name="connsiteY27" fmla="*/ 409575 h 1104900"/>
              <a:gd name="connsiteX28" fmla="*/ 3686175 w 4076700"/>
              <a:gd name="connsiteY28" fmla="*/ 381000 h 1104900"/>
              <a:gd name="connsiteX29" fmla="*/ 3790950 w 4076700"/>
              <a:gd name="connsiteY29" fmla="*/ 304800 h 1104900"/>
              <a:gd name="connsiteX30" fmla="*/ 3810000 w 4076700"/>
              <a:gd name="connsiteY30" fmla="*/ 276225 h 1104900"/>
              <a:gd name="connsiteX31" fmla="*/ 3838575 w 4076700"/>
              <a:gd name="connsiteY31" fmla="*/ 247650 h 1104900"/>
              <a:gd name="connsiteX32" fmla="*/ 3857625 w 4076700"/>
              <a:gd name="connsiteY32" fmla="*/ 219075 h 1104900"/>
              <a:gd name="connsiteX33" fmla="*/ 3914775 w 4076700"/>
              <a:gd name="connsiteY33" fmla="*/ 171450 h 1104900"/>
              <a:gd name="connsiteX34" fmla="*/ 3943350 w 4076700"/>
              <a:gd name="connsiteY34" fmla="*/ 142875 h 1104900"/>
              <a:gd name="connsiteX35" fmla="*/ 4000500 w 4076700"/>
              <a:gd name="connsiteY35" fmla="*/ 95250 h 1104900"/>
              <a:gd name="connsiteX36" fmla="*/ 4029075 w 4076700"/>
              <a:gd name="connsiteY36" fmla="*/ 57150 h 1104900"/>
              <a:gd name="connsiteX37" fmla="*/ 4057650 w 4076700"/>
              <a:gd name="connsiteY37" fmla="*/ 28575 h 1104900"/>
              <a:gd name="connsiteX38" fmla="*/ 4076700 w 4076700"/>
              <a:gd name="connsiteY3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14475 w 4076700"/>
              <a:gd name="connsiteY4" fmla="*/ 942975 h 1104900"/>
              <a:gd name="connsiteX5" fmla="*/ 1543050 w 4076700"/>
              <a:gd name="connsiteY5" fmla="*/ 914400 h 1104900"/>
              <a:gd name="connsiteX6" fmla="*/ 1600200 w 4076700"/>
              <a:gd name="connsiteY6" fmla="*/ 885825 h 1104900"/>
              <a:gd name="connsiteX7" fmla="*/ 1657350 w 4076700"/>
              <a:gd name="connsiteY7" fmla="*/ 838200 h 1104900"/>
              <a:gd name="connsiteX8" fmla="*/ 1714500 w 4076700"/>
              <a:gd name="connsiteY8" fmla="*/ 800100 h 1104900"/>
              <a:gd name="connsiteX9" fmla="*/ 1952625 w 4076700"/>
              <a:gd name="connsiteY9" fmla="*/ 771525 h 1104900"/>
              <a:gd name="connsiteX10" fmla="*/ 2390775 w 4076700"/>
              <a:gd name="connsiteY10" fmla="*/ 771525 h 1104900"/>
              <a:gd name="connsiteX11" fmla="*/ 2562225 w 4076700"/>
              <a:gd name="connsiteY11" fmla="*/ 752475 h 1104900"/>
              <a:gd name="connsiteX12" fmla="*/ 2628900 w 4076700"/>
              <a:gd name="connsiteY12" fmla="*/ 742950 h 1104900"/>
              <a:gd name="connsiteX13" fmla="*/ 3152775 w 4076700"/>
              <a:gd name="connsiteY13" fmla="*/ 733425 h 1104900"/>
              <a:gd name="connsiteX14" fmla="*/ 3190875 w 4076700"/>
              <a:gd name="connsiteY14" fmla="*/ 723900 h 1104900"/>
              <a:gd name="connsiteX15" fmla="*/ 3219450 w 4076700"/>
              <a:gd name="connsiteY15" fmla="*/ 714375 h 1104900"/>
              <a:gd name="connsiteX16" fmla="*/ 3295650 w 4076700"/>
              <a:gd name="connsiteY16" fmla="*/ 695325 h 1104900"/>
              <a:gd name="connsiteX17" fmla="*/ 3324225 w 4076700"/>
              <a:gd name="connsiteY17" fmla="*/ 685800 h 1104900"/>
              <a:gd name="connsiteX18" fmla="*/ 3352800 w 4076700"/>
              <a:gd name="connsiteY18" fmla="*/ 666750 h 1104900"/>
              <a:gd name="connsiteX19" fmla="*/ 3381375 w 4076700"/>
              <a:gd name="connsiteY19" fmla="*/ 657225 h 1104900"/>
              <a:gd name="connsiteX20" fmla="*/ 3438525 w 4076700"/>
              <a:gd name="connsiteY20" fmla="*/ 619125 h 1104900"/>
              <a:gd name="connsiteX21" fmla="*/ 3467100 w 4076700"/>
              <a:gd name="connsiteY21" fmla="*/ 600075 h 1104900"/>
              <a:gd name="connsiteX22" fmla="*/ 3524250 w 4076700"/>
              <a:gd name="connsiteY22" fmla="*/ 552450 h 1104900"/>
              <a:gd name="connsiteX23" fmla="*/ 3552825 w 4076700"/>
              <a:gd name="connsiteY23" fmla="*/ 523875 h 1104900"/>
              <a:gd name="connsiteX24" fmla="*/ 3581400 w 4076700"/>
              <a:gd name="connsiteY24" fmla="*/ 485775 h 1104900"/>
              <a:gd name="connsiteX25" fmla="*/ 3619500 w 4076700"/>
              <a:gd name="connsiteY25" fmla="*/ 466725 h 1104900"/>
              <a:gd name="connsiteX26" fmla="*/ 3667125 w 4076700"/>
              <a:gd name="connsiteY26" fmla="*/ 409575 h 1104900"/>
              <a:gd name="connsiteX27" fmla="*/ 3686175 w 4076700"/>
              <a:gd name="connsiteY27" fmla="*/ 381000 h 1104900"/>
              <a:gd name="connsiteX28" fmla="*/ 3790950 w 4076700"/>
              <a:gd name="connsiteY28" fmla="*/ 304800 h 1104900"/>
              <a:gd name="connsiteX29" fmla="*/ 3810000 w 4076700"/>
              <a:gd name="connsiteY29" fmla="*/ 276225 h 1104900"/>
              <a:gd name="connsiteX30" fmla="*/ 3838575 w 4076700"/>
              <a:gd name="connsiteY30" fmla="*/ 247650 h 1104900"/>
              <a:gd name="connsiteX31" fmla="*/ 3857625 w 4076700"/>
              <a:gd name="connsiteY31" fmla="*/ 219075 h 1104900"/>
              <a:gd name="connsiteX32" fmla="*/ 3914775 w 4076700"/>
              <a:gd name="connsiteY32" fmla="*/ 171450 h 1104900"/>
              <a:gd name="connsiteX33" fmla="*/ 3943350 w 4076700"/>
              <a:gd name="connsiteY33" fmla="*/ 142875 h 1104900"/>
              <a:gd name="connsiteX34" fmla="*/ 4000500 w 4076700"/>
              <a:gd name="connsiteY34" fmla="*/ 95250 h 1104900"/>
              <a:gd name="connsiteX35" fmla="*/ 4029075 w 4076700"/>
              <a:gd name="connsiteY35" fmla="*/ 57150 h 1104900"/>
              <a:gd name="connsiteX36" fmla="*/ 4057650 w 4076700"/>
              <a:gd name="connsiteY36" fmla="*/ 28575 h 1104900"/>
              <a:gd name="connsiteX37" fmla="*/ 4076700 w 4076700"/>
              <a:gd name="connsiteY3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00200 w 4076700"/>
              <a:gd name="connsiteY5" fmla="*/ 885825 h 1104900"/>
              <a:gd name="connsiteX6" fmla="*/ 1657350 w 4076700"/>
              <a:gd name="connsiteY6" fmla="*/ 838200 h 1104900"/>
              <a:gd name="connsiteX7" fmla="*/ 1714500 w 4076700"/>
              <a:gd name="connsiteY7" fmla="*/ 800100 h 1104900"/>
              <a:gd name="connsiteX8" fmla="*/ 1952625 w 4076700"/>
              <a:gd name="connsiteY8" fmla="*/ 771525 h 1104900"/>
              <a:gd name="connsiteX9" fmla="*/ 2390775 w 4076700"/>
              <a:gd name="connsiteY9" fmla="*/ 771525 h 1104900"/>
              <a:gd name="connsiteX10" fmla="*/ 2562225 w 4076700"/>
              <a:gd name="connsiteY10" fmla="*/ 752475 h 1104900"/>
              <a:gd name="connsiteX11" fmla="*/ 2628900 w 4076700"/>
              <a:gd name="connsiteY11" fmla="*/ 742950 h 1104900"/>
              <a:gd name="connsiteX12" fmla="*/ 3152775 w 4076700"/>
              <a:gd name="connsiteY12" fmla="*/ 733425 h 1104900"/>
              <a:gd name="connsiteX13" fmla="*/ 3190875 w 4076700"/>
              <a:gd name="connsiteY13" fmla="*/ 723900 h 1104900"/>
              <a:gd name="connsiteX14" fmla="*/ 3219450 w 4076700"/>
              <a:gd name="connsiteY14" fmla="*/ 714375 h 1104900"/>
              <a:gd name="connsiteX15" fmla="*/ 3295650 w 4076700"/>
              <a:gd name="connsiteY15" fmla="*/ 695325 h 1104900"/>
              <a:gd name="connsiteX16" fmla="*/ 3324225 w 4076700"/>
              <a:gd name="connsiteY16" fmla="*/ 685800 h 1104900"/>
              <a:gd name="connsiteX17" fmla="*/ 3352800 w 4076700"/>
              <a:gd name="connsiteY17" fmla="*/ 666750 h 1104900"/>
              <a:gd name="connsiteX18" fmla="*/ 3381375 w 4076700"/>
              <a:gd name="connsiteY18" fmla="*/ 657225 h 1104900"/>
              <a:gd name="connsiteX19" fmla="*/ 3438525 w 4076700"/>
              <a:gd name="connsiteY19" fmla="*/ 619125 h 1104900"/>
              <a:gd name="connsiteX20" fmla="*/ 3467100 w 4076700"/>
              <a:gd name="connsiteY20" fmla="*/ 600075 h 1104900"/>
              <a:gd name="connsiteX21" fmla="*/ 3524250 w 4076700"/>
              <a:gd name="connsiteY21" fmla="*/ 552450 h 1104900"/>
              <a:gd name="connsiteX22" fmla="*/ 3552825 w 4076700"/>
              <a:gd name="connsiteY22" fmla="*/ 523875 h 1104900"/>
              <a:gd name="connsiteX23" fmla="*/ 3581400 w 4076700"/>
              <a:gd name="connsiteY23" fmla="*/ 485775 h 1104900"/>
              <a:gd name="connsiteX24" fmla="*/ 3619500 w 4076700"/>
              <a:gd name="connsiteY24" fmla="*/ 466725 h 1104900"/>
              <a:gd name="connsiteX25" fmla="*/ 3667125 w 4076700"/>
              <a:gd name="connsiteY25" fmla="*/ 409575 h 1104900"/>
              <a:gd name="connsiteX26" fmla="*/ 3686175 w 4076700"/>
              <a:gd name="connsiteY26" fmla="*/ 381000 h 1104900"/>
              <a:gd name="connsiteX27" fmla="*/ 3790950 w 4076700"/>
              <a:gd name="connsiteY27" fmla="*/ 304800 h 1104900"/>
              <a:gd name="connsiteX28" fmla="*/ 3810000 w 4076700"/>
              <a:gd name="connsiteY28" fmla="*/ 276225 h 1104900"/>
              <a:gd name="connsiteX29" fmla="*/ 3838575 w 4076700"/>
              <a:gd name="connsiteY29" fmla="*/ 247650 h 1104900"/>
              <a:gd name="connsiteX30" fmla="*/ 3857625 w 4076700"/>
              <a:gd name="connsiteY30" fmla="*/ 219075 h 1104900"/>
              <a:gd name="connsiteX31" fmla="*/ 3914775 w 4076700"/>
              <a:gd name="connsiteY31" fmla="*/ 171450 h 1104900"/>
              <a:gd name="connsiteX32" fmla="*/ 3943350 w 4076700"/>
              <a:gd name="connsiteY32" fmla="*/ 142875 h 1104900"/>
              <a:gd name="connsiteX33" fmla="*/ 4000500 w 4076700"/>
              <a:gd name="connsiteY33" fmla="*/ 95250 h 1104900"/>
              <a:gd name="connsiteX34" fmla="*/ 4029075 w 4076700"/>
              <a:gd name="connsiteY34" fmla="*/ 57150 h 1104900"/>
              <a:gd name="connsiteX35" fmla="*/ 4057650 w 4076700"/>
              <a:gd name="connsiteY35" fmla="*/ 28575 h 1104900"/>
              <a:gd name="connsiteX36" fmla="*/ 4076700 w 4076700"/>
              <a:gd name="connsiteY3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57350 w 4076700"/>
              <a:gd name="connsiteY5" fmla="*/ 838200 h 1104900"/>
              <a:gd name="connsiteX6" fmla="*/ 1714500 w 4076700"/>
              <a:gd name="connsiteY6" fmla="*/ 800100 h 1104900"/>
              <a:gd name="connsiteX7" fmla="*/ 1952625 w 4076700"/>
              <a:gd name="connsiteY7" fmla="*/ 771525 h 1104900"/>
              <a:gd name="connsiteX8" fmla="*/ 2390775 w 4076700"/>
              <a:gd name="connsiteY8" fmla="*/ 771525 h 1104900"/>
              <a:gd name="connsiteX9" fmla="*/ 2562225 w 4076700"/>
              <a:gd name="connsiteY9" fmla="*/ 752475 h 1104900"/>
              <a:gd name="connsiteX10" fmla="*/ 2628900 w 4076700"/>
              <a:gd name="connsiteY10" fmla="*/ 742950 h 1104900"/>
              <a:gd name="connsiteX11" fmla="*/ 3152775 w 4076700"/>
              <a:gd name="connsiteY11" fmla="*/ 733425 h 1104900"/>
              <a:gd name="connsiteX12" fmla="*/ 3190875 w 4076700"/>
              <a:gd name="connsiteY12" fmla="*/ 723900 h 1104900"/>
              <a:gd name="connsiteX13" fmla="*/ 3219450 w 4076700"/>
              <a:gd name="connsiteY13" fmla="*/ 714375 h 1104900"/>
              <a:gd name="connsiteX14" fmla="*/ 3295650 w 4076700"/>
              <a:gd name="connsiteY14" fmla="*/ 695325 h 1104900"/>
              <a:gd name="connsiteX15" fmla="*/ 3324225 w 4076700"/>
              <a:gd name="connsiteY15" fmla="*/ 685800 h 1104900"/>
              <a:gd name="connsiteX16" fmla="*/ 3352800 w 4076700"/>
              <a:gd name="connsiteY16" fmla="*/ 666750 h 1104900"/>
              <a:gd name="connsiteX17" fmla="*/ 3381375 w 4076700"/>
              <a:gd name="connsiteY17" fmla="*/ 657225 h 1104900"/>
              <a:gd name="connsiteX18" fmla="*/ 3438525 w 4076700"/>
              <a:gd name="connsiteY18" fmla="*/ 619125 h 1104900"/>
              <a:gd name="connsiteX19" fmla="*/ 3467100 w 4076700"/>
              <a:gd name="connsiteY19" fmla="*/ 600075 h 1104900"/>
              <a:gd name="connsiteX20" fmla="*/ 3524250 w 4076700"/>
              <a:gd name="connsiteY20" fmla="*/ 552450 h 1104900"/>
              <a:gd name="connsiteX21" fmla="*/ 3552825 w 4076700"/>
              <a:gd name="connsiteY21" fmla="*/ 523875 h 1104900"/>
              <a:gd name="connsiteX22" fmla="*/ 3581400 w 4076700"/>
              <a:gd name="connsiteY22" fmla="*/ 485775 h 1104900"/>
              <a:gd name="connsiteX23" fmla="*/ 3619500 w 4076700"/>
              <a:gd name="connsiteY23" fmla="*/ 466725 h 1104900"/>
              <a:gd name="connsiteX24" fmla="*/ 3667125 w 4076700"/>
              <a:gd name="connsiteY24" fmla="*/ 409575 h 1104900"/>
              <a:gd name="connsiteX25" fmla="*/ 3686175 w 4076700"/>
              <a:gd name="connsiteY25" fmla="*/ 381000 h 1104900"/>
              <a:gd name="connsiteX26" fmla="*/ 3790950 w 4076700"/>
              <a:gd name="connsiteY26" fmla="*/ 304800 h 1104900"/>
              <a:gd name="connsiteX27" fmla="*/ 3810000 w 4076700"/>
              <a:gd name="connsiteY27" fmla="*/ 276225 h 1104900"/>
              <a:gd name="connsiteX28" fmla="*/ 3838575 w 4076700"/>
              <a:gd name="connsiteY28" fmla="*/ 247650 h 1104900"/>
              <a:gd name="connsiteX29" fmla="*/ 3857625 w 4076700"/>
              <a:gd name="connsiteY29" fmla="*/ 219075 h 1104900"/>
              <a:gd name="connsiteX30" fmla="*/ 3914775 w 4076700"/>
              <a:gd name="connsiteY30" fmla="*/ 171450 h 1104900"/>
              <a:gd name="connsiteX31" fmla="*/ 3943350 w 4076700"/>
              <a:gd name="connsiteY31" fmla="*/ 142875 h 1104900"/>
              <a:gd name="connsiteX32" fmla="*/ 4000500 w 4076700"/>
              <a:gd name="connsiteY32" fmla="*/ 95250 h 1104900"/>
              <a:gd name="connsiteX33" fmla="*/ 4029075 w 4076700"/>
              <a:gd name="connsiteY33" fmla="*/ 57150 h 1104900"/>
              <a:gd name="connsiteX34" fmla="*/ 4057650 w 4076700"/>
              <a:gd name="connsiteY34" fmla="*/ 28575 h 1104900"/>
              <a:gd name="connsiteX35" fmla="*/ 4076700 w 4076700"/>
              <a:gd name="connsiteY3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714500 w 4076700"/>
              <a:gd name="connsiteY5" fmla="*/ 800100 h 1104900"/>
              <a:gd name="connsiteX6" fmla="*/ 1952625 w 4076700"/>
              <a:gd name="connsiteY6" fmla="*/ 771525 h 1104900"/>
              <a:gd name="connsiteX7" fmla="*/ 2390775 w 4076700"/>
              <a:gd name="connsiteY7" fmla="*/ 771525 h 1104900"/>
              <a:gd name="connsiteX8" fmla="*/ 2562225 w 4076700"/>
              <a:gd name="connsiteY8" fmla="*/ 752475 h 1104900"/>
              <a:gd name="connsiteX9" fmla="*/ 2628900 w 4076700"/>
              <a:gd name="connsiteY9" fmla="*/ 742950 h 1104900"/>
              <a:gd name="connsiteX10" fmla="*/ 3152775 w 4076700"/>
              <a:gd name="connsiteY10" fmla="*/ 733425 h 1104900"/>
              <a:gd name="connsiteX11" fmla="*/ 3190875 w 4076700"/>
              <a:gd name="connsiteY11" fmla="*/ 723900 h 1104900"/>
              <a:gd name="connsiteX12" fmla="*/ 3219450 w 4076700"/>
              <a:gd name="connsiteY12" fmla="*/ 714375 h 1104900"/>
              <a:gd name="connsiteX13" fmla="*/ 3295650 w 4076700"/>
              <a:gd name="connsiteY13" fmla="*/ 695325 h 1104900"/>
              <a:gd name="connsiteX14" fmla="*/ 3324225 w 4076700"/>
              <a:gd name="connsiteY14" fmla="*/ 685800 h 1104900"/>
              <a:gd name="connsiteX15" fmla="*/ 3352800 w 4076700"/>
              <a:gd name="connsiteY15" fmla="*/ 666750 h 1104900"/>
              <a:gd name="connsiteX16" fmla="*/ 3381375 w 4076700"/>
              <a:gd name="connsiteY16" fmla="*/ 657225 h 1104900"/>
              <a:gd name="connsiteX17" fmla="*/ 3438525 w 4076700"/>
              <a:gd name="connsiteY17" fmla="*/ 619125 h 1104900"/>
              <a:gd name="connsiteX18" fmla="*/ 3467100 w 4076700"/>
              <a:gd name="connsiteY18" fmla="*/ 600075 h 1104900"/>
              <a:gd name="connsiteX19" fmla="*/ 3524250 w 4076700"/>
              <a:gd name="connsiteY19" fmla="*/ 552450 h 1104900"/>
              <a:gd name="connsiteX20" fmla="*/ 3552825 w 4076700"/>
              <a:gd name="connsiteY20" fmla="*/ 523875 h 1104900"/>
              <a:gd name="connsiteX21" fmla="*/ 3581400 w 4076700"/>
              <a:gd name="connsiteY21" fmla="*/ 485775 h 1104900"/>
              <a:gd name="connsiteX22" fmla="*/ 3619500 w 4076700"/>
              <a:gd name="connsiteY22" fmla="*/ 466725 h 1104900"/>
              <a:gd name="connsiteX23" fmla="*/ 3667125 w 4076700"/>
              <a:gd name="connsiteY23" fmla="*/ 409575 h 1104900"/>
              <a:gd name="connsiteX24" fmla="*/ 3686175 w 4076700"/>
              <a:gd name="connsiteY24" fmla="*/ 381000 h 1104900"/>
              <a:gd name="connsiteX25" fmla="*/ 3790950 w 4076700"/>
              <a:gd name="connsiteY25" fmla="*/ 304800 h 1104900"/>
              <a:gd name="connsiteX26" fmla="*/ 3810000 w 4076700"/>
              <a:gd name="connsiteY26" fmla="*/ 276225 h 1104900"/>
              <a:gd name="connsiteX27" fmla="*/ 3838575 w 4076700"/>
              <a:gd name="connsiteY27" fmla="*/ 247650 h 1104900"/>
              <a:gd name="connsiteX28" fmla="*/ 3857625 w 4076700"/>
              <a:gd name="connsiteY28" fmla="*/ 219075 h 1104900"/>
              <a:gd name="connsiteX29" fmla="*/ 3914775 w 4076700"/>
              <a:gd name="connsiteY29" fmla="*/ 171450 h 1104900"/>
              <a:gd name="connsiteX30" fmla="*/ 3943350 w 4076700"/>
              <a:gd name="connsiteY30" fmla="*/ 142875 h 1104900"/>
              <a:gd name="connsiteX31" fmla="*/ 4000500 w 4076700"/>
              <a:gd name="connsiteY31" fmla="*/ 95250 h 1104900"/>
              <a:gd name="connsiteX32" fmla="*/ 4029075 w 4076700"/>
              <a:gd name="connsiteY32" fmla="*/ 57150 h 1104900"/>
              <a:gd name="connsiteX33" fmla="*/ 4057650 w 4076700"/>
              <a:gd name="connsiteY33" fmla="*/ 28575 h 1104900"/>
              <a:gd name="connsiteX34" fmla="*/ 4076700 w 4076700"/>
              <a:gd name="connsiteY3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952625 w 4076700"/>
              <a:gd name="connsiteY5" fmla="*/ 771525 h 1104900"/>
              <a:gd name="connsiteX6" fmla="*/ 2390775 w 4076700"/>
              <a:gd name="connsiteY6" fmla="*/ 771525 h 1104900"/>
              <a:gd name="connsiteX7" fmla="*/ 2562225 w 4076700"/>
              <a:gd name="connsiteY7" fmla="*/ 752475 h 1104900"/>
              <a:gd name="connsiteX8" fmla="*/ 2628900 w 4076700"/>
              <a:gd name="connsiteY8" fmla="*/ 742950 h 1104900"/>
              <a:gd name="connsiteX9" fmla="*/ 3152775 w 4076700"/>
              <a:gd name="connsiteY9" fmla="*/ 733425 h 1104900"/>
              <a:gd name="connsiteX10" fmla="*/ 3190875 w 4076700"/>
              <a:gd name="connsiteY10" fmla="*/ 723900 h 1104900"/>
              <a:gd name="connsiteX11" fmla="*/ 3219450 w 4076700"/>
              <a:gd name="connsiteY11" fmla="*/ 714375 h 1104900"/>
              <a:gd name="connsiteX12" fmla="*/ 3295650 w 4076700"/>
              <a:gd name="connsiteY12" fmla="*/ 695325 h 1104900"/>
              <a:gd name="connsiteX13" fmla="*/ 3324225 w 4076700"/>
              <a:gd name="connsiteY13" fmla="*/ 685800 h 1104900"/>
              <a:gd name="connsiteX14" fmla="*/ 3352800 w 4076700"/>
              <a:gd name="connsiteY14" fmla="*/ 666750 h 1104900"/>
              <a:gd name="connsiteX15" fmla="*/ 3381375 w 4076700"/>
              <a:gd name="connsiteY15" fmla="*/ 657225 h 1104900"/>
              <a:gd name="connsiteX16" fmla="*/ 3438525 w 4076700"/>
              <a:gd name="connsiteY16" fmla="*/ 619125 h 1104900"/>
              <a:gd name="connsiteX17" fmla="*/ 3467100 w 4076700"/>
              <a:gd name="connsiteY17" fmla="*/ 600075 h 1104900"/>
              <a:gd name="connsiteX18" fmla="*/ 3524250 w 4076700"/>
              <a:gd name="connsiteY18" fmla="*/ 552450 h 1104900"/>
              <a:gd name="connsiteX19" fmla="*/ 3552825 w 4076700"/>
              <a:gd name="connsiteY19" fmla="*/ 523875 h 1104900"/>
              <a:gd name="connsiteX20" fmla="*/ 3581400 w 4076700"/>
              <a:gd name="connsiteY20" fmla="*/ 485775 h 1104900"/>
              <a:gd name="connsiteX21" fmla="*/ 3619500 w 4076700"/>
              <a:gd name="connsiteY21" fmla="*/ 466725 h 1104900"/>
              <a:gd name="connsiteX22" fmla="*/ 3667125 w 4076700"/>
              <a:gd name="connsiteY22" fmla="*/ 409575 h 1104900"/>
              <a:gd name="connsiteX23" fmla="*/ 3686175 w 4076700"/>
              <a:gd name="connsiteY23" fmla="*/ 381000 h 1104900"/>
              <a:gd name="connsiteX24" fmla="*/ 3790950 w 4076700"/>
              <a:gd name="connsiteY24" fmla="*/ 304800 h 1104900"/>
              <a:gd name="connsiteX25" fmla="*/ 3810000 w 4076700"/>
              <a:gd name="connsiteY25" fmla="*/ 276225 h 1104900"/>
              <a:gd name="connsiteX26" fmla="*/ 3838575 w 4076700"/>
              <a:gd name="connsiteY26" fmla="*/ 247650 h 1104900"/>
              <a:gd name="connsiteX27" fmla="*/ 3857625 w 4076700"/>
              <a:gd name="connsiteY27" fmla="*/ 219075 h 1104900"/>
              <a:gd name="connsiteX28" fmla="*/ 3914775 w 4076700"/>
              <a:gd name="connsiteY28" fmla="*/ 171450 h 1104900"/>
              <a:gd name="connsiteX29" fmla="*/ 3943350 w 4076700"/>
              <a:gd name="connsiteY29" fmla="*/ 142875 h 1104900"/>
              <a:gd name="connsiteX30" fmla="*/ 4000500 w 4076700"/>
              <a:gd name="connsiteY30" fmla="*/ 95250 h 1104900"/>
              <a:gd name="connsiteX31" fmla="*/ 4029075 w 4076700"/>
              <a:gd name="connsiteY31" fmla="*/ 57150 h 1104900"/>
              <a:gd name="connsiteX32" fmla="*/ 4057650 w 4076700"/>
              <a:gd name="connsiteY32" fmla="*/ 28575 h 1104900"/>
              <a:gd name="connsiteX33" fmla="*/ 4076700 w 4076700"/>
              <a:gd name="connsiteY3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628900 w 4076700"/>
              <a:gd name="connsiteY6" fmla="*/ 742950 h 1104900"/>
              <a:gd name="connsiteX7" fmla="*/ 3152775 w 4076700"/>
              <a:gd name="connsiteY7" fmla="*/ 733425 h 1104900"/>
              <a:gd name="connsiteX8" fmla="*/ 3190875 w 4076700"/>
              <a:gd name="connsiteY8" fmla="*/ 723900 h 1104900"/>
              <a:gd name="connsiteX9" fmla="*/ 3219450 w 4076700"/>
              <a:gd name="connsiteY9" fmla="*/ 714375 h 1104900"/>
              <a:gd name="connsiteX10" fmla="*/ 3295650 w 4076700"/>
              <a:gd name="connsiteY10" fmla="*/ 695325 h 1104900"/>
              <a:gd name="connsiteX11" fmla="*/ 3324225 w 4076700"/>
              <a:gd name="connsiteY11" fmla="*/ 685800 h 1104900"/>
              <a:gd name="connsiteX12" fmla="*/ 3352800 w 4076700"/>
              <a:gd name="connsiteY12" fmla="*/ 666750 h 1104900"/>
              <a:gd name="connsiteX13" fmla="*/ 3381375 w 4076700"/>
              <a:gd name="connsiteY13" fmla="*/ 657225 h 1104900"/>
              <a:gd name="connsiteX14" fmla="*/ 3438525 w 4076700"/>
              <a:gd name="connsiteY14" fmla="*/ 619125 h 1104900"/>
              <a:gd name="connsiteX15" fmla="*/ 3467100 w 4076700"/>
              <a:gd name="connsiteY15" fmla="*/ 600075 h 1104900"/>
              <a:gd name="connsiteX16" fmla="*/ 3524250 w 4076700"/>
              <a:gd name="connsiteY16" fmla="*/ 552450 h 1104900"/>
              <a:gd name="connsiteX17" fmla="*/ 3552825 w 4076700"/>
              <a:gd name="connsiteY17" fmla="*/ 523875 h 1104900"/>
              <a:gd name="connsiteX18" fmla="*/ 3581400 w 4076700"/>
              <a:gd name="connsiteY18" fmla="*/ 485775 h 1104900"/>
              <a:gd name="connsiteX19" fmla="*/ 3619500 w 4076700"/>
              <a:gd name="connsiteY19" fmla="*/ 466725 h 1104900"/>
              <a:gd name="connsiteX20" fmla="*/ 3667125 w 4076700"/>
              <a:gd name="connsiteY20" fmla="*/ 409575 h 1104900"/>
              <a:gd name="connsiteX21" fmla="*/ 3686175 w 4076700"/>
              <a:gd name="connsiteY21" fmla="*/ 381000 h 1104900"/>
              <a:gd name="connsiteX22" fmla="*/ 3790950 w 4076700"/>
              <a:gd name="connsiteY22" fmla="*/ 304800 h 1104900"/>
              <a:gd name="connsiteX23" fmla="*/ 3810000 w 4076700"/>
              <a:gd name="connsiteY23" fmla="*/ 276225 h 1104900"/>
              <a:gd name="connsiteX24" fmla="*/ 3838575 w 4076700"/>
              <a:gd name="connsiteY24" fmla="*/ 247650 h 1104900"/>
              <a:gd name="connsiteX25" fmla="*/ 3857625 w 4076700"/>
              <a:gd name="connsiteY25" fmla="*/ 219075 h 1104900"/>
              <a:gd name="connsiteX26" fmla="*/ 3914775 w 4076700"/>
              <a:gd name="connsiteY26" fmla="*/ 171450 h 1104900"/>
              <a:gd name="connsiteX27" fmla="*/ 3943350 w 4076700"/>
              <a:gd name="connsiteY27" fmla="*/ 142875 h 1104900"/>
              <a:gd name="connsiteX28" fmla="*/ 4000500 w 4076700"/>
              <a:gd name="connsiteY28" fmla="*/ 95250 h 1104900"/>
              <a:gd name="connsiteX29" fmla="*/ 4029075 w 4076700"/>
              <a:gd name="connsiteY29" fmla="*/ 57150 h 1104900"/>
              <a:gd name="connsiteX30" fmla="*/ 4057650 w 4076700"/>
              <a:gd name="connsiteY30" fmla="*/ 28575 h 1104900"/>
              <a:gd name="connsiteX31" fmla="*/ 4076700 w 4076700"/>
              <a:gd name="connsiteY3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239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67125 w 4076700"/>
              <a:gd name="connsiteY18" fmla="*/ 409575 h 1104900"/>
              <a:gd name="connsiteX19" fmla="*/ 3686175 w 4076700"/>
              <a:gd name="connsiteY19" fmla="*/ 381000 h 1104900"/>
              <a:gd name="connsiteX20" fmla="*/ 3790950 w 4076700"/>
              <a:gd name="connsiteY20" fmla="*/ 304800 h 1104900"/>
              <a:gd name="connsiteX21" fmla="*/ 3810000 w 4076700"/>
              <a:gd name="connsiteY21" fmla="*/ 276225 h 1104900"/>
              <a:gd name="connsiteX22" fmla="*/ 3838575 w 4076700"/>
              <a:gd name="connsiteY22" fmla="*/ 247650 h 1104900"/>
              <a:gd name="connsiteX23" fmla="*/ 3857625 w 4076700"/>
              <a:gd name="connsiteY23" fmla="*/ 219075 h 1104900"/>
              <a:gd name="connsiteX24" fmla="*/ 3914775 w 4076700"/>
              <a:gd name="connsiteY24" fmla="*/ 171450 h 1104900"/>
              <a:gd name="connsiteX25" fmla="*/ 3943350 w 4076700"/>
              <a:gd name="connsiteY25" fmla="*/ 142875 h 1104900"/>
              <a:gd name="connsiteX26" fmla="*/ 4000500 w 4076700"/>
              <a:gd name="connsiteY26" fmla="*/ 95250 h 1104900"/>
              <a:gd name="connsiteX27" fmla="*/ 4029075 w 4076700"/>
              <a:gd name="connsiteY27" fmla="*/ 57150 h 1104900"/>
              <a:gd name="connsiteX28" fmla="*/ 4057650 w 4076700"/>
              <a:gd name="connsiteY28" fmla="*/ 28575 h 1104900"/>
              <a:gd name="connsiteX29" fmla="*/ 4076700 w 4076700"/>
              <a:gd name="connsiteY2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81400 w 4076700"/>
              <a:gd name="connsiteY16" fmla="*/ 485775 h 1104900"/>
              <a:gd name="connsiteX17" fmla="*/ 3667125 w 4076700"/>
              <a:gd name="connsiteY17" fmla="*/ 409575 h 1104900"/>
              <a:gd name="connsiteX18" fmla="*/ 3686175 w 4076700"/>
              <a:gd name="connsiteY18" fmla="*/ 381000 h 1104900"/>
              <a:gd name="connsiteX19" fmla="*/ 3790950 w 4076700"/>
              <a:gd name="connsiteY19" fmla="*/ 304800 h 1104900"/>
              <a:gd name="connsiteX20" fmla="*/ 3810000 w 4076700"/>
              <a:gd name="connsiteY20" fmla="*/ 276225 h 1104900"/>
              <a:gd name="connsiteX21" fmla="*/ 3838575 w 4076700"/>
              <a:gd name="connsiteY21" fmla="*/ 247650 h 1104900"/>
              <a:gd name="connsiteX22" fmla="*/ 3857625 w 4076700"/>
              <a:gd name="connsiteY22" fmla="*/ 219075 h 1104900"/>
              <a:gd name="connsiteX23" fmla="*/ 3914775 w 4076700"/>
              <a:gd name="connsiteY23" fmla="*/ 171450 h 1104900"/>
              <a:gd name="connsiteX24" fmla="*/ 3943350 w 4076700"/>
              <a:gd name="connsiteY24" fmla="*/ 142875 h 1104900"/>
              <a:gd name="connsiteX25" fmla="*/ 4000500 w 4076700"/>
              <a:gd name="connsiteY25" fmla="*/ 95250 h 1104900"/>
              <a:gd name="connsiteX26" fmla="*/ 4029075 w 4076700"/>
              <a:gd name="connsiteY26" fmla="*/ 57150 h 1104900"/>
              <a:gd name="connsiteX27" fmla="*/ 4057650 w 4076700"/>
              <a:gd name="connsiteY27" fmla="*/ 28575 h 1104900"/>
              <a:gd name="connsiteX28" fmla="*/ 4076700 w 4076700"/>
              <a:gd name="connsiteY2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524250 w 4076700"/>
              <a:gd name="connsiteY14" fmla="*/ 552450 h 1104900"/>
              <a:gd name="connsiteX15" fmla="*/ 3581400 w 4076700"/>
              <a:gd name="connsiteY15" fmla="*/ 485775 h 1104900"/>
              <a:gd name="connsiteX16" fmla="*/ 3667125 w 4076700"/>
              <a:gd name="connsiteY16" fmla="*/ 409575 h 1104900"/>
              <a:gd name="connsiteX17" fmla="*/ 3686175 w 4076700"/>
              <a:gd name="connsiteY17" fmla="*/ 381000 h 1104900"/>
              <a:gd name="connsiteX18" fmla="*/ 3790950 w 4076700"/>
              <a:gd name="connsiteY18" fmla="*/ 304800 h 1104900"/>
              <a:gd name="connsiteX19" fmla="*/ 3810000 w 4076700"/>
              <a:gd name="connsiteY19" fmla="*/ 276225 h 1104900"/>
              <a:gd name="connsiteX20" fmla="*/ 3838575 w 4076700"/>
              <a:gd name="connsiteY20" fmla="*/ 247650 h 1104900"/>
              <a:gd name="connsiteX21" fmla="*/ 3857625 w 4076700"/>
              <a:gd name="connsiteY21" fmla="*/ 219075 h 1104900"/>
              <a:gd name="connsiteX22" fmla="*/ 3914775 w 4076700"/>
              <a:gd name="connsiteY22" fmla="*/ 171450 h 1104900"/>
              <a:gd name="connsiteX23" fmla="*/ 3943350 w 4076700"/>
              <a:gd name="connsiteY23" fmla="*/ 142875 h 1104900"/>
              <a:gd name="connsiteX24" fmla="*/ 4000500 w 4076700"/>
              <a:gd name="connsiteY24" fmla="*/ 95250 h 1104900"/>
              <a:gd name="connsiteX25" fmla="*/ 4029075 w 4076700"/>
              <a:gd name="connsiteY25" fmla="*/ 57150 h 1104900"/>
              <a:gd name="connsiteX26" fmla="*/ 4057650 w 4076700"/>
              <a:gd name="connsiteY26" fmla="*/ 28575 h 1104900"/>
              <a:gd name="connsiteX27" fmla="*/ 4076700 w 4076700"/>
              <a:gd name="connsiteY2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524250 w 4076700"/>
              <a:gd name="connsiteY13" fmla="*/ 552450 h 1104900"/>
              <a:gd name="connsiteX14" fmla="*/ 3581400 w 4076700"/>
              <a:gd name="connsiteY14" fmla="*/ 485775 h 1104900"/>
              <a:gd name="connsiteX15" fmla="*/ 3667125 w 4076700"/>
              <a:gd name="connsiteY15" fmla="*/ 409575 h 1104900"/>
              <a:gd name="connsiteX16" fmla="*/ 3686175 w 4076700"/>
              <a:gd name="connsiteY16" fmla="*/ 381000 h 1104900"/>
              <a:gd name="connsiteX17" fmla="*/ 3790950 w 4076700"/>
              <a:gd name="connsiteY17" fmla="*/ 304800 h 1104900"/>
              <a:gd name="connsiteX18" fmla="*/ 3810000 w 4076700"/>
              <a:gd name="connsiteY18" fmla="*/ 276225 h 1104900"/>
              <a:gd name="connsiteX19" fmla="*/ 3838575 w 4076700"/>
              <a:gd name="connsiteY19" fmla="*/ 247650 h 1104900"/>
              <a:gd name="connsiteX20" fmla="*/ 3857625 w 4076700"/>
              <a:gd name="connsiteY20" fmla="*/ 219075 h 1104900"/>
              <a:gd name="connsiteX21" fmla="*/ 3914775 w 4076700"/>
              <a:gd name="connsiteY21" fmla="*/ 171450 h 1104900"/>
              <a:gd name="connsiteX22" fmla="*/ 3943350 w 4076700"/>
              <a:gd name="connsiteY22" fmla="*/ 142875 h 1104900"/>
              <a:gd name="connsiteX23" fmla="*/ 4000500 w 4076700"/>
              <a:gd name="connsiteY23" fmla="*/ 95250 h 1104900"/>
              <a:gd name="connsiteX24" fmla="*/ 4029075 w 4076700"/>
              <a:gd name="connsiteY24" fmla="*/ 57150 h 1104900"/>
              <a:gd name="connsiteX25" fmla="*/ 4057650 w 4076700"/>
              <a:gd name="connsiteY25" fmla="*/ 28575 h 1104900"/>
              <a:gd name="connsiteX26" fmla="*/ 4076700 w 4076700"/>
              <a:gd name="connsiteY2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524250 w 4076700"/>
              <a:gd name="connsiteY12" fmla="*/ 552450 h 1104900"/>
              <a:gd name="connsiteX13" fmla="*/ 3581400 w 4076700"/>
              <a:gd name="connsiteY13" fmla="*/ 485775 h 1104900"/>
              <a:gd name="connsiteX14" fmla="*/ 3667125 w 4076700"/>
              <a:gd name="connsiteY14" fmla="*/ 409575 h 1104900"/>
              <a:gd name="connsiteX15" fmla="*/ 3686175 w 4076700"/>
              <a:gd name="connsiteY15" fmla="*/ 381000 h 1104900"/>
              <a:gd name="connsiteX16" fmla="*/ 3790950 w 4076700"/>
              <a:gd name="connsiteY16" fmla="*/ 304800 h 1104900"/>
              <a:gd name="connsiteX17" fmla="*/ 3810000 w 4076700"/>
              <a:gd name="connsiteY17" fmla="*/ 276225 h 1104900"/>
              <a:gd name="connsiteX18" fmla="*/ 3838575 w 4076700"/>
              <a:gd name="connsiteY18" fmla="*/ 247650 h 1104900"/>
              <a:gd name="connsiteX19" fmla="*/ 3857625 w 4076700"/>
              <a:gd name="connsiteY19" fmla="*/ 219075 h 1104900"/>
              <a:gd name="connsiteX20" fmla="*/ 3914775 w 4076700"/>
              <a:gd name="connsiteY20" fmla="*/ 171450 h 1104900"/>
              <a:gd name="connsiteX21" fmla="*/ 3943350 w 4076700"/>
              <a:gd name="connsiteY21" fmla="*/ 142875 h 1104900"/>
              <a:gd name="connsiteX22" fmla="*/ 4000500 w 4076700"/>
              <a:gd name="connsiteY22" fmla="*/ 95250 h 1104900"/>
              <a:gd name="connsiteX23" fmla="*/ 4029075 w 4076700"/>
              <a:gd name="connsiteY23" fmla="*/ 57150 h 1104900"/>
              <a:gd name="connsiteX24" fmla="*/ 4057650 w 4076700"/>
              <a:gd name="connsiteY24" fmla="*/ 28575 h 1104900"/>
              <a:gd name="connsiteX25" fmla="*/ 4076700 w 4076700"/>
              <a:gd name="connsiteY2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524250 w 4076700"/>
              <a:gd name="connsiteY11" fmla="*/ 552450 h 1104900"/>
              <a:gd name="connsiteX12" fmla="*/ 3581400 w 4076700"/>
              <a:gd name="connsiteY12" fmla="*/ 485775 h 1104900"/>
              <a:gd name="connsiteX13" fmla="*/ 3667125 w 4076700"/>
              <a:gd name="connsiteY13" fmla="*/ 409575 h 1104900"/>
              <a:gd name="connsiteX14" fmla="*/ 3686175 w 4076700"/>
              <a:gd name="connsiteY14" fmla="*/ 381000 h 1104900"/>
              <a:gd name="connsiteX15" fmla="*/ 3790950 w 4076700"/>
              <a:gd name="connsiteY15" fmla="*/ 304800 h 1104900"/>
              <a:gd name="connsiteX16" fmla="*/ 3810000 w 4076700"/>
              <a:gd name="connsiteY16" fmla="*/ 276225 h 1104900"/>
              <a:gd name="connsiteX17" fmla="*/ 3838575 w 4076700"/>
              <a:gd name="connsiteY17" fmla="*/ 247650 h 1104900"/>
              <a:gd name="connsiteX18" fmla="*/ 3857625 w 4076700"/>
              <a:gd name="connsiteY18" fmla="*/ 219075 h 1104900"/>
              <a:gd name="connsiteX19" fmla="*/ 3914775 w 4076700"/>
              <a:gd name="connsiteY19" fmla="*/ 171450 h 1104900"/>
              <a:gd name="connsiteX20" fmla="*/ 3943350 w 4076700"/>
              <a:gd name="connsiteY20" fmla="*/ 142875 h 1104900"/>
              <a:gd name="connsiteX21" fmla="*/ 4000500 w 4076700"/>
              <a:gd name="connsiteY21" fmla="*/ 95250 h 1104900"/>
              <a:gd name="connsiteX22" fmla="*/ 4029075 w 4076700"/>
              <a:gd name="connsiteY22" fmla="*/ 57150 h 1104900"/>
              <a:gd name="connsiteX23" fmla="*/ 4057650 w 4076700"/>
              <a:gd name="connsiteY23" fmla="*/ 28575 h 1104900"/>
              <a:gd name="connsiteX24" fmla="*/ 4076700 w 4076700"/>
              <a:gd name="connsiteY2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524250 w 4076700"/>
              <a:gd name="connsiteY10" fmla="*/ 552450 h 1104900"/>
              <a:gd name="connsiteX11" fmla="*/ 3581400 w 4076700"/>
              <a:gd name="connsiteY11" fmla="*/ 485775 h 1104900"/>
              <a:gd name="connsiteX12" fmla="*/ 3667125 w 4076700"/>
              <a:gd name="connsiteY12" fmla="*/ 409575 h 1104900"/>
              <a:gd name="connsiteX13" fmla="*/ 3686175 w 4076700"/>
              <a:gd name="connsiteY13" fmla="*/ 381000 h 1104900"/>
              <a:gd name="connsiteX14" fmla="*/ 3790950 w 4076700"/>
              <a:gd name="connsiteY14" fmla="*/ 304800 h 1104900"/>
              <a:gd name="connsiteX15" fmla="*/ 3810000 w 4076700"/>
              <a:gd name="connsiteY15" fmla="*/ 276225 h 1104900"/>
              <a:gd name="connsiteX16" fmla="*/ 3838575 w 4076700"/>
              <a:gd name="connsiteY16" fmla="*/ 247650 h 1104900"/>
              <a:gd name="connsiteX17" fmla="*/ 3857625 w 4076700"/>
              <a:gd name="connsiteY17" fmla="*/ 219075 h 1104900"/>
              <a:gd name="connsiteX18" fmla="*/ 3914775 w 4076700"/>
              <a:gd name="connsiteY18" fmla="*/ 171450 h 1104900"/>
              <a:gd name="connsiteX19" fmla="*/ 3943350 w 4076700"/>
              <a:gd name="connsiteY19" fmla="*/ 142875 h 1104900"/>
              <a:gd name="connsiteX20" fmla="*/ 4000500 w 4076700"/>
              <a:gd name="connsiteY20" fmla="*/ 95250 h 1104900"/>
              <a:gd name="connsiteX21" fmla="*/ 4029075 w 4076700"/>
              <a:gd name="connsiteY21" fmla="*/ 57150 h 1104900"/>
              <a:gd name="connsiteX22" fmla="*/ 4057650 w 4076700"/>
              <a:gd name="connsiteY22" fmla="*/ 28575 h 1104900"/>
              <a:gd name="connsiteX23" fmla="*/ 4076700 w 4076700"/>
              <a:gd name="connsiteY2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524250 w 4076700"/>
              <a:gd name="connsiteY9" fmla="*/ 552450 h 1104900"/>
              <a:gd name="connsiteX10" fmla="*/ 3581400 w 4076700"/>
              <a:gd name="connsiteY10" fmla="*/ 485775 h 1104900"/>
              <a:gd name="connsiteX11" fmla="*/ 3667125 w 4076700"/>
              <a:gd name="connsiteY11" fmla="*/ 409575 h 1104900"/>
              <a:gd name="connsiteX12" fmla="*/ 3686175 w 4076700"/>
              <a:gd name="connsiteY12" fmla="*/ 381000 h 1104900"/>
              <a:gd name="connsiteX13" fmla="*/ 3790950 w 4076700"/>
              <a:gd name="connsiteY13" fmla="*/ 304800 h 1104900"/>
              <a:gd name="connsiteX14" fmla="*/ 3810000 w 4076700"/>
              <a:gd name="connsiteY14" fmla="*/ 276225 h 1104900"/>
              <a:gd name="connsiteX15" fmla="*/ 3838575 w 4076700"/>
              <a:gd name="connsiteY15" fmla="*/ 247650 h 1104900"/>
              <a:gd name="connsiteX16" fmla="*/ 3857625 w 4076700"/>
              <a:gd name="connsiteY16" fmla="*/ 219075 h 1104900"/>
              <a:gd name="connsiteX17" fmla="*/ 3914775 w 4076700"/>
              <a:gd name="connsiteY17" fmla="*/ 171450 h 1104900"/>
              <a:gd name="connsiteX18" fmla="*/ 3943350 w 4076700"/>
              <a:gd name="connsiteY18" fmla="*/ 142875 h 1104900"/>
              <a:gd name="connsiteX19" fmla="*/ 4000500 w 4076700"/>
              <a:gd name="connsiteY19" fmla="*/ 95250 h 1104900"/>
              <a:gd name="connsiteX20" fmla="*/ 4029075 w 4076700"/>
              <a:gd name="connsiteY20" fmla="*/ 57150 h 1104900"/>
              <a:gd name="connsiteX21" fmla="*/ 4057650 w 4076700"/>
              <a:gd name="connsiteY21" fmla="*/ 28575 h 1104900"/>
              <a:gd name="connsiteX22" fmla="*/ 4076700 w 4076700"/>
              <a:gd name="connsiteY2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524250 w 4076700"/>
              <a:gd name="connsiteY8" fmla="*/ 552450 h 1104900"/>
              <a:gd name="connsiteX9" fmla="*/ 3581400 w 4076700"/>
              <a:gd name="connsiteY9" fmla="*/ 485775 h 1104900"/>
              <a:gd name="connsiteX10" fmla="*/ 3667125 w 4076700"/>
              <a:gd name="connsiteY10" fmla="*/ 409575 h 1104900"/>
              <a:gd name="connsiteX11" fmla="*/ 3686175 w 4076700"/>
              <a:gd name="connsiteY11" fmla="*/ 381000 h 1104900"/>
              <a:gd name="connsiteX12" fmla="*/ 3790950 w 4076700"/>
              <a:gd name="connsiteY12" fmla="*/ 304800 h 1104900"/>
              <a:gd name="connsiteX13" fmla="*/ 3810000 w 4076700"/>
              <a:gd name="connsiteY13" fmla="*/ 276225 h 1104900"/>
              <a:gd name="connsiteX14" fmla="*/ 3838575 w 4076700"/>
              <a:gd name="connsiteY14" fmla="*/ 247650 h 1104900"/>
              <a:gd name="connsiteX15" fmla="*/ 3857625 w 4076700"/>
              <a:gd name="connsiteY15" fmla="*/ 219075 h 1104900"/>
              <a:gd name="connsiteX16" fmla="*/ 3914775 w 4076700"/>
              <a:gd name="connsiteY16" fmla="*/ 171450 h 1104900"/>
              <a:gd name="connsiteX17" fmla="*/ 3943350 w 4076700"/>
              <a:gd name="connsiteY17" fmla="*/ 142875 h 1104900"/>
              <a:gd name="connsiteX18" fmla="*/ 4000500 w 4076700"/>
              <a:gd name="connsiteY18" fmla="*/ 95250 h 1104900"/>
              <a:gd name="connsiteX19" fmla="*/ 4029075 w 4076700"/>
              <a:gd name="connsiteY19" fmla="*/ 57150 h 1104900"/>
              <a:gd name="connsiteX20" fmla="*/ 4057650 w 4076700"/>
              <a:gd name="connsiteY20" fmla="*/ 28575 h 1104900"/>
              <a:gd name="connsiteX21" fmla="*/ 4076700 w 4076700"/>
              <a:gd name="connsiteY2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581400 w 4076700"/>
              <a:gd name="connsiteY8" fmla="*/ 485775 h 1104900"/>
              <a:gd name="connsiteX9" fmla="*/ 3667125 w 4076700"/>
              <a:gd name="connsiteY9" fmla="*/ 409575 h 1104900"/>
              <a:gd name="connsiteX10" fmla="*/ 3686175 w 4076700"/>
              <a:gd name="connsiteY10" fmla="*/ 381000 h 1104900"/>
              <a:gd name="connsiteX11" fmla="*/ 3790950 w 4076700"/>
              <a:gd name="connsiteY11" fmla="*/ 304800 h 1104900"/>
              <a:gd name="connsiteX12" fmla="*/ 3810000 w 4076700"/>
              <a:gd name="connsiteY12" fmla="*/ 276225 h 1104900"/>
              <a:gd name="connsiteX13" fmla="*/ 3838575 w 4076700"/>
              <a:gd name="connsiteY13" fmla="*/ 247650 h 1104900"/>
              <a:gd name="connsiteX14" fmla="*/ 3857625 w 4076700"/>
              <a:gd name="connsiteY14" fmla="*/ 219075 h 1104900"/>
              <a:gd name="connsiteX15" fmla="*/ 3914775 w 4076700"/>
              <a:gd name="connsiteY15" fmla="*/ 171450 h 1104900"/>
              <a:gd name="connsiteX16" fmla="*/ 3943350 w 4076700"/>
              <a:gd name="connsiteY16" fmla="*/ 142875 h 1104900"/>
              <a:gd name="connsiteX17" fmla="*/ 4000500 w 4076700"/>
              <a:gd name="connsiteY17" fmla="*/ 95250 h 1104900"/>
              <a:gd name="connsiteX18" fmla="*/ 4029075 w 4076700"/>
              <a:gd name="connsiteY18" fmla="*/ 57150 h 1104900"/>
              <a:gd name="connsiteX19" fmla="*/ 4057650 w 4076700"/>
              <a:gd name="connsiteY19" fmla="*/ 28575 h 1104900"/>
              <a:gd name="connsiteX20" fmla="*/ 4076700 w 4076700"/>
              <a:gd name="connsiteY2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686175 w 4076700"/>
              <a:gd name="connsiteY9" fmla="*/ 381000 h 1104900"/>
              <a:gd name="connsiteX10" fmla="*/ 3790950 w 4076700"/>
              <a:gd name="connsiteY10" fmla="*/ 304800 h 1104900"/>
              <a:gd name="connsiteX11" fmla="*/ 3810000 w 4076700"/>
              <a:gd name="connsiteY11" fmla="*/ 276225 h 1104900"/>
              <a:gd name="connsiteX12" fmla="*/ 3838575 w 4076700"/>
              <a:gd name="connsiteY12" fmla="*/ 247650 h 1104900"/>
              <a:gd name="connsiteX13" fmla="*/ 3857625 w 4076700"/>
              <a:gd name="connsiteY13" fmla="*/ 219075 h 1104900"/>
              <a:gd name="connsiteX14" fmla="*/ 3914775 w 4076700"/>
              <a:gd name="connsiteY14" fmla="*/ 171450 h 1104900"/>
              <a:gd name="connsiteX15" fmla="*/ 3943350 w 4076700"/>
              <a:gd name="connsiteY15" fmla="*/ 142875 h 1104900"/>
              <a:gd name="connsiteX16" fmla="*/ 4000500 w 4076700"/>
              <a:gd name="connsiteY16" fmla="*/ 95250 h 1104900"/>
              <a:gd name="connsiteX17" fmla="*/ 4029075 w 4076700"/>
              <a:gd name="connsiteY17" fmla="*/ 57150 h 1104900"/>
              <a:gd name="connsiteX18" fmla="*/ 4057650 w 4076700"/>
              <a:gd name="connsiteY18" fmla="*/ 28575 h 1104900"/>
              <a:gd name="connsiteX19" fmla="*/ 4076700 w 4076700"/>
              <a:gd name="connsiteY1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38575 w 4076700"/>
              <a:gd name="connsiteY11" fmla="*/ 247650 h 1104900"/>
              <a:gd name="connsiteX12" fmla="*/ 3857625 w 4076700"/>
              <a:gd name="connsiteY12" fmla="*/ 219075 h 1104900"/>
              <a:gd name="connsiteX13" fmla="*/ 3914775 w 4076700"/>
              <a:gd name="connsiteY13" fmla="*/ 171450 h 1104900"/>
              <a:gd name="connsiteX14" fmla="*/ 3943350 w 4076700"/>
              <a:gd name="connsiteY14" fmla="*/ 142875 h 1104900"/>
              <a:gd name="connsiteX15" fmla="*/ 4000500 w 4076700"/>
              <a:gd name="connsiteY15" fmla="*/ 95250 h 1104900"/>
              <a:gd name="connsiteX16" fmla="*/ 4029075 w 4076700"/>
              <a:gd name="connsiteY16" fmla="*/ 57150 h 1104900"/>
              <a:gd name="connsiteX17" fmla="*/ 4057650 w 4076700"/>
              <a:gd name="connsiteY17" fmla="*/ 28575 h 1104900"/>
              <a:gd name="connsiteX18" fmla="*/ 4076700 w 4076700"/>
              <a:gd name="connsiteY1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57625 w 4076700"/>
              <a:gd name="connsiteY11" fmla="*/ 219075 h 1104900"/>
              <a:gd name="connsiteX12" fmla="*/ 3914775 w 4076700"/>
              <a:gd name="connsiteY12" fmla="*/ 171450 h 1104900"/>
              <a:gd name="connsiteX13" fmla="*/ 3943350 w 4076700"/>
              <a:gd name="connsiteY13" fmla="*/ 142875 h 1104900"/>
              <a:gd name="connsiteX14" fmla="*/ 4000500 w 4076700"/>
              <a:gd name="connsiteY14" fmla="*/ 95250 h 1104900"/>
              <a:gd name="connsiteX15" fmla="*/ 4029075 w 4076700"/>
              <a:gd name="connsiteY15" fmla="*/ 57150 h 1104900"/>
              <a:gd name="connsiteX16" fmla="*/ 4057650 w 4076700"/>
              <a:gd name="connsiteY16" fmla="*/ 28575 h 1104900"/>
              <a:gd name="connsiteX17" fmla="*/ 4076700 w 4076700"/>
              <a:gd name="connsiteY1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914775 w 4076700"/>
              <a:gd name="connsiteY11" fmla="*/ 171450 h 1104900"/>
              <a:gd name="connsiteX12" fmla="*/ 3943350 w 4076700"/>
              <a:gd name="connsiteY12" fmla="*/ 142875 h 1104900"/>
              <a:gd name="connsiteX13" fmla="*/ 4000500 w 4076700"/>
              <a:gd name="connsiteY13" fmla="*/ 95250 h 1104900"/>
              <a:gd name="connsiteX14" fmla="*/ 4029075 w 4076700"/>
              <a:gd name="connsiteY14" fmla="*/ 57150 h 1104900"/>
              <a:gd name="connsiteX15" fmla="*/ 4057650 w 4076700"/>
              <a:gd name="connsiteY15" fmla="*/ 28575 h 1104900"/>
              <a:gd name="connsiteX16" fmla="*/ 4076700 w 4076700"/>
              <a:gd name="connsiteY1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914775 w 4076700"/>
              <a:gd name="connsiteY10" fmla="*/ 171450 h 1104900"/>
              <a:gd name="connsiteX11" fmla="*/ 3943350 w 4076700"/>
              <a:gd name="connsiteY11" fmla="*/ 142875 h 1104900"/>
              <a:gd name="connsiteX12" fmla="*/ 4000500 w 4076700"/>
              <a:gd name="connsiteY12" fmla="*/ 95250 h 1104900"/>
              <a:gd name="connsiteX13" fmla="*/ 4029075 w 4076700"/>
              <a:gd name="connsiteY13" fmla="*/ 57150 h 1104900"/>
              <a:gd name="connsiteX14" fmla="*/ 4057650 w 4076700"/>
              <a:gd name="connsiteY14" fmla="*/ 28575 h 1104900"/>
              <a:gd name="connsiteX15" fmla="*/ 4076700 w 4076700"/>
              <a:gd name="connsiteY1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00500 w 4076700"/>
              <a:gd name="connsiteY11" fmla="*/ 95250 h 1104900"/>
              <a:gd name="connsiteX12" fmla="*/ 4029075 w 4076700"/>
              <a:gd name="connsiteY12" fmla="*/ 57150 h 1104900"/>
              <a:gd name="connsiteX13" fmla="*/ 4057650 w 4076700"/>
              <a:gd name="connsiteY13" fmla="*/ 28575 h 1104900"/>
              <a:gd name="connsiteX14" fmla="*/ 4076700 w 4076700"/>
              <a:gd name="connsiteY1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29075 w 4076700"/>
              <a:gd name="connsiteY11" fmla="*/ 57150 h 1104900"/>
              <a:gd name="connsiteX12" fmla="*/ 4057650 w 4076700"/>
              <a:gd name="connsiteY12" fmla="*/ 28575 h 1104900"/>
              <a:gd name="connsiteX13" fmla="*/ 4076700 w 4076700"/>
              <a:gd name="connsiteY1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4029075 w 4076700"/>
              <a:gd name="connsiteY10" fmla="*/ 57150 h 1104900"/>
              <a:gd name="connsiteX11" fmla="*/ 4057650 w 4076700"/>
              <a:gd name="connsiteY11" fmla="*/ 28575 h 1104900"/>
              <a:gd name="connsiteX12" fmla="*/ 4076700 w 4076700"/>
              <a:gd name="connsiteY1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57650 w 4076700"/>
              <a:gd name="connsiteY10" fmla="*/ 28575 h 1104900"/>
              <a:gd name="connsiteX11" fmla="*/ 4076700 w 4076700"/>
              <a:gd name="connsiteY1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76700 w 4076700"/>
              <a:gd name="connsiteY1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810000 w 4076700"/>
              <a:gd name="connsiteY8" fmla="*/ 323850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810000 w 4076700"/>
              <a:gd name="connsiteY7" fmla="*/ 323850 h 1104900"/>
              <a:gd name="connsiteX8" fmla="*/ 4076700 w 4076700"/>
              <a:gd name="connsiteY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3152775 w 4076700"/>
              <a:gd name="connsiteY5" fmla="*/ 733425 h 1104900"/>
              <a:gd name="connsiteX6" fmla="*/ 4076700 w 4076700"/>
              <a:gd name="connsiteY6" fmla="*/ 0 h 1104900"/>
              <a:gd name="connsiteX0" fmla="*/ 0 w 4076700"/>
              <a:gd name="connsiteY0" fmla="*/ 1104900 h 1111531"/>
              <a:gd name="connsiteX1" fmla="*/ 1019175 w 4076700"/>
              <a:gd name="connsiteY1" fmla="*/ 1095375 h 1111531"/>
              <a:gd name="connsiteX2" fmla="*/ 1466850 w 4076700"/>
              <a:gd name="connsiteY2" fmla="*/ 914400 h 1111531"/>
              <a:gd name="connsiteX3" fmla="*/ 1885950 w 4076700"/>
              <a:gd name="connsiteY3" fmla="*/ 762000 h 1111531"/>
              <a:gd name="connsiteX4" fmla="*/ 3152775 w 4076700"/>
              <a:gd name="connsiteY4" fmla="*/ 733425 h 1111531"/>
              <a:gd name="connsiteX5" fmla="*/ 4076700 w 4076700"/>
              <a:gd name="connsiteY5" fmla="*/ 0 h 1111531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152775 w 4076700"/>
              <a:gd name="connsiteY3" fmla="*/ 733425 h 1122683"/>
              <a:gd name="connsiteX4" fmla="*/ 4076700 w 4076700"/>
              <a:gd name="connsiteY4" fmla="*/ 0 h 1122683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241675 w 4076700"/>
              <a:gd name="connsiteY3" fmla="*/ 695325 h 1122683"/>
              <a:gd name="connsiteX4" fmla="*/ 4076700 w 4076700"/>
              <a:gd name="connsiteY4" fmla="*/ 0 h 1122683"/>
              <a:gd name="connsiteX0" fmla="*/ 0 w 4070350"/>
              <a:gd name="connsiteY0" fmla="*/ 1117600 h 1128005"/>
              <a:gd name="connsiteX1" fmla="*/ 1012825 w 4070350"/>
              <a:gd name="connsiteY1" fmla="*/ 1095375 h 1128005"/>
              <a:gd name="connsiteX2" fmla="*/ 1879600 w 4070350"/>
              <a:gd name="connsiteY2" fmla="*/ 762000 h 1128005"/>
              <a:gd name="connsiteX3" fmla="*/ 3235325 w 4070350"/>
              <a:gd name="connsiteY3" fmla="*/ 695325 h 1128005"/>
              <a:gd name="connsiteX4" fmla="*/ 4070350 w 4070350"/>
              <a:gd name="connsiteY4" fmla="*/ 0 h 1128005"/>
              <a:gd name="connsiteX0" fmla="*/ 0 w 4070350"/>
              <a:gd name="connsiteY0" fmla="*/ 1117600 h 1117600"/>
              <a:gd name="connsiteX1" fmla="*/ 1012825 w 4070350"/>
              <a:gd name="connsiteY1" fmla="*/ 1095375 h 1117600"/>
              <a:gd name="connsiteX2" fmla="*/ 1879600 w 4070350"/>
              <a:gd name="connsiteY2" fmla="*/ 762000 h 1117600"/>
              <a:gd name="connsiteX3" fmla="*/ 3235325 w 4070350"/>
              <a:gd name="connsiteY3" fmla="*/ 695325 h 1117600"/>
              <a:gd name="connsiteX4" fmla="*/ 4070350 w 4070350"/>
              <a:gd name="connsiteY4" fmla="*/ 0 h 111760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7175"/>
              <a:gd name="connsiteY0" fmla="*/ 1127125 h 1127125"/>
              <a:gd name="connsiteX1" fmla="*/ 1009650 w 4067175"/>
              <a:gd name="connsiteY1" fmla="*/ 1095375 h 1127125"/>
              <a:gd name="connsiteX2" fmla="*/ 1876425 w 4067175"/>
              <a:gd name="connsiteY2" fmla="*/ 762000 h 1127125"/>
              <a:gd name="connsiteX3" fmla="*/ 3232150 w 4067175"/>
              <a:gd name="connsiteY3" fmla="*/ 695325 h 1127125"/>
              <a:gd name="connsiteX4" fmla="*/ 4067175 w 4067175"/>
              <a:gd name="connsiteY4" fmla="*/ 0 h 1127125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70212"/>
              <a:gd name="connsiteX1" fmla="*/ 1012154 w 4064000"/>
              <a:gd name="connsiteY1" fmla="*/ 1169209 h 1170212"/>
              <a:gd name="connsiteX2" fmla="*/ 1873250 w 4064000"/>
              <a:gd name="connsiteY2" fmla="*/ 762000 h 1170212"/>
              <a:gd name="connsiteX3" fmla="*/ 3228975 w 4064000"/>
              <a:gd name="connsiteY3" fmla="*/ 695325 h 1170212"/>
              <a:gd name="connsiteX4" fmla="*/ 4064000 w 4064000"/>
              <a:gd name="connsiteY4" fmla="*/ 0 h 1170212"/>
              <a:gd name="connsiteX0" fmla="*/ 0 w 4075359"/>
              <a:gd name="connsiteY0" fmla="*/ 1178063 h 1178063"/>
              <a:gd name="connsiteX1" fmla="*/ 1023513 w 4075359"/>
              <a:gd name="connsiteY1" fmla="*/ 1169209 h 1178063"/>
              <a:gd name="connsiteX2" fmla="*/ 1884609 w 4075359"/>
              <a:gd name="connsiteY2" fmla="*/ 762000 h 1178063"/>
              <a:gd name="connsiteX3" fmla="*/ 3240334 w 4075359"/>
              <a:gd name="connsiteY3" fmla="*/ 695325 h 1178063"/>
              <a:gd name="connsiteX4" fmla="*/ 4075359 w 4075359"/>
              <a:gd name="connsiteY4" fmla="*/ 0 h 1178063"/>
              <a:gd name="connsiteX0" fmla="*/ 0 w 4069679"/>
              <a:gd name="connsiteY0" fmla="*/ 1161025 h 1169209"/>
              <a:gd name="connsiteX1" fmla="*/ 1017833 w 4069679"/>
              <a:gd name="connsiteY1" fmla="*/ 1169209 h 1169209"/>
              <a:gd name="connsiteX2" fmla="*/ 1878929 w 4069679"/>
              <a:gd name="connsiteY2" fmla="*/ 762000 h 1169209"/>
              <a:gd name="connsiteX3" fmla="*/ 3234654 w 4069679"/>
              <a:gd name="connsiteY3" fmla="*/ 695325 h 1169209"/>
              <a:gd name="connsiteX4" fmla="*/ 4069679 w 4069679"/>
              <a:gd name="connsiteY4" fmla="*/ 0 h 1169209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234654 w 3995845"/>
              <a:gd name="connsiteY3" fmla="*/ 513581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552707 w 3995845"/>
              <a:gd name="connsiteY3" fmla="*/ 54765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399360 w 3995845"/>
              <a:gd name="connsiteY3" fmla="*/ 53061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217601 w 3995845"/>
              <a:gd name="connsiteY4" fmla="*/ 411895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06427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597294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95636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825459"/>
              <a:gd name="connsiteY0" fmla="*/ 501216 h 1228044"/>
              <a:gd name="connsiteX1" fmla="*/ 1017833 w 3825459"/>
              <a:gd name="connsiteY1" fmla="*/ 509400 h 1228044"/>
              <a:gd name="connsiteX2" fmla="*/ 1833493 w 3825459"/>
              <a:gd name="connsiteY2" fmla="*/ 153306 h 1228044"/>
              <a:gd name="connsiteX3" fmla="*/ 3240335 w 3825459"/>
              <a:gd name="connsiteY3" fmla="*/ 75273 h 1228044"/>
              <a:gd name="connsiteX4" fmla="*/ 3825459 w 3825459"/>
              <a:gd name="connsiteY4" fmla="*/ 1220106 h 1228044"/>
              <a:gd name="connsiteX0" fmla="*/ 0 w 3825459"/>
              <a:gd name="connsiteY0" fmla="*/ 364532 h 1093295"/>
              <a:gd name="connsiteX1" fmla="*/ 1017833 w 3825459"/>
              <a:gd name="connsiteY1" fmla="*/ 372716 h 1093295"/>
              <a:gd name="connsiteX2" fmla="*/ 1833493 w 3825459"/>
              <a:gd name="connsiteY2" fmla="*/ 16622 h 1093295"/>
              <a:gd name="connsiteX3" fmla="*/ 3308489 w 3825459"/>
              <a:gd name="connsiteY3" fmla="*/ 165769 h 1093295"/>
              <a:gd name="connsiteX4" fmla="*/ 3825459 w 3825459"/>
              <a:gd name="connsiteY4" fmla="*/ 1083422 h 1093295"/>
              <a:gd name="connsiteX0" fmla="*/ 0 w 3825459"/>
              <a:gd name="connsiteY0" fmla="*/ 388868 h 1117681"/>
              <a:gd name="connsiteX1" fmla="*/ 1017833 w 3825459"/>
              <a:gd name="connsiteY1" fmla="*/ 397052 h 1117681"/>
              <a:gd name="connsiteX2" fmla="*/ 1895968 w 3825459"/>
              <a:gd name="connsiteY2" fmla="*/ 12560 h 1117681"/>
              <a:gd name="connsiteX3" fmla="*/ 3308489 w 3825459"/>
              <a:gd name="connsiteY3" fmla="*/ 190105 h 1117681"/>
              <a:gd name="connsiteX4" fmla="*/ 3825459 w 3825459"/>
              <a:gd name="connsiteY4" fmla="*/ 1107758 h 1117681"/>
              <a:gd name="connsiteX0" fmla="*/ 0 w 3825459"/>
              <a:gd name="connsiteY0" fmla="*/ 392782 h 1121416"/>
              <a:gd name="connsiteX1" fmla="*/ 1017833 w 3825459"/>
              <a:gd name="connsiteY1" fmla="*/ 400966 h 1121416"/>
              <a:gd name="connsiteX2" fmla="*/ 1895968 w 3825459"/>
              <a:gd name="connsiteY2" fmla="*/ 16474 h 1121416"/>
              <a:gd name="connsiteX3" fmla="*/ 3098348 w 3825459"/>
              <a:gd name="connsiteY3" fmla="*/ 176980 h 1121416"/>
              <a:gd name="connsiteX4" fmla="*/ 3825459 w 3825459"/>
              <a:gd name="connsiteY4" fmla="*/ 1111672 h 1121416"/>
              <a:gd name="connsiteX0" fmla="*/ 0 w 3825459"/>
              <a:gd name="connsiteY0" fmla="*/ 424151 h 1154153"/>
              <a:gd name="connsiteX1" fmla="*/ 1017833 w 3825459"/>
              <a:gd name="connsiteY1" fmla="*/ 432335 h 1154153"/>
              <a:gd name="connsiteX2" fmla="*/ 1895968 w 3825459"/>
              <a:gd name="connsiteY2" fmla="*/ 47843 h 1154153"/>
              <a:gd name="connsiteX3" fmla="*/ 3098348 w 3825459"/>
              <a:gd name="connsiteY3" fmla="*/ 208349 h 1154153"/>
              <a:gd name="connsiteX4" fmla="*/ 3825459 w 3825459"/>
              <a:gd name="connsiteY4" fmla="*/ 1143041 h 1154153"/>
              <a:gd name="connsiteX0" fmla="*/ 0 w 3825459"/>
              <a:gd name="connsiteY0" fmla="*/ 424151 h 1154153"/>
              <a:gd name="connsiteX1" fmla="*/ 1017833 w 3825459"/>
              <a:gd name="connsiteY1" fmla="*/ 432335 h 1154153"/>
              <a:gd name="connsiteX2" fmla="*/ 1895968 w 3825459"/>
              <a:gd name="connsiteY2" fmla="*/ 47843 h 1154153"/>
              <a:gd name="connsiteX3" fmla="*/ 3098348 w 3825459"/>
              <a:gd name="connsiteY3" fmla="*/ 208349 h 1154153"/>
              <a:gd name="connsiteX4" fmla="*/ 3825459 w 3825459"/>
              <a:gd name="connsiteY4" fmla="*/ 1143041 h 1154153"/>
              <a:gd name="connsiteX0" fmla="*/ 0 w 3825459"/>
              <a:gd name="connsiteY0" fmla="*/ 427736 h 1156437"/>
              <a:gd name="connsiteX1" fmla="*/ 1017833 w 3825459"/>
              <a:gd name="connsiteY1" fmla="*/ 435920 h 1156437"/>
              <a:gd name="connsiteX2" fmla="*/ 1907327 w 3825459"/>
              <a:gd name="connsiteY2" fmla="*/ 11672 h 1156437"/>
              <a:gd name="connsiteX3" fmla="*/ 3098348 w 3825459"/>
              <a:gd name="connsiteY3" fmla="*/ 211934 h 1156437"/>
              <a:gd name="connsiteX4" fmla="*/ 3825459 w 3825459"/>
              <a:gd name="connsiteY4" fmla="*/ 1146626 h 1156437"/>
              <a:gd name="connsiteX0" fmla="*/ 0 w 3825459"/>
              <a:gd name="connsiteY0" fmla="*/ 443374 h 1172104"/>
              <a:gd name="connsiteX1" fmla="*/ 1017833 w 3825459"/>
              <a:gd name="connsiteY1" fmla="*/ 451558 h 1172104"/>
              <a:gd name="connsiteX2" fmla="*/ 2350328 w 3825459"/>
              <a:gd name="connsiteY2" fmla="*/ 10271 h 1172104"/>
              <a:gd name="connsiteX3" fmla="*/ 3098348 w 3825459"/>
              <a:gd name="connsiteY3" fmla="*/ 227572 h 1172104"/>
              <a:gd name="connsiteX4" fmla="*/ 3825459 w 3825459"/>
              <a:gd name="connsiteY4" fmla="*/ 1162264 h 1172104"/>
              <a:gd name="connsiteX0" fmla="*/ 0 w 3825459"/>
              <a:gd name="connsiteY0" fmla="*/ 433788 h 1162518"/>
              <a:gd name="connsiteX1" fmla="*/ 1017833 w 3825459"/>
              <a:gd name="connsiteY1" fmla="*/ 441972 h 1162518"/>
              <a:gd name="connsiteX2" fmla="*/ 2350328 w 3825459"/>
              <a:gd name="connsiteY2" fmla="*/ 685 h 1162518"/>
              <a:gd name="connsiteX3" fmla="*/ 3098348 w 3825459"/>
              <a:gd name="connsiteY3" fmla="*/ 217986 h 1162518"/>
              <a:gd name="connsiteX4" fmla="*/ 3825459 w 3825459"/>
              <a:gd name="connsiteY4" fmla="*/ 1152678 h 1162518"/>
              <a:gd name="connsiteX0" fmla="*/ 0 w 3825459"/>
              <a:gd name="connsiteY0" fmla="*/ 451171 h 1170061"/>
              <a:gd name="connsiteX1" fmla="*/ 1017833 w 3825459"/>
              <a:gd name="connsiteY1" fmla="*/ 459355 h 1170061"/>
              <a:gd name="connsiteX2" fmla="*/ 2350328 w 3825459"/>
              <a:gd name="connsiteY2" fmla="*/ 18068 h 1170061"/>
              <a:gd name="connsiteX3" fmla="*/ 3825459 w 3825459"/>
              <a:gd name="connsiteY3" fmla="*/ 1170061 h 1170061"/>
              <a:gd name="connsiteX0" fmla="*/ 0 w 3825459"/>
              <a:gd name="connsiteY0" fmla="*/ 434767 h 1153657"/>
              <a:gd name="connsiteX1" fmla="*/ 1017833 w 3825459"/>
              <a:gd name="connsiteY1" fmla="*/ 442951 h 1153657"/>
              <a:gd name="connsiteX2" fmla="*/ 2350328 w 3825459"/>
              <a:gd name="connsiteY2" fmla="*/ 1664 h 1153657"/>
              <a:gd name="connsiteX3" fmla="*/ 3825459 w 3825459"/>
              <a:gd name="connsiteY3" fmla="*/ 1153657 h 1153657"/>
              <a:gd name="connsiteX0" fmla="*/ 0 w 3825459"/>
              <a:gd name="connsiteY0" fmla="*/ 321763 h 1040653"/>
              <a:gd name="connsiteX1" fmla="*/ 1017833 w 3825459"/>
              <a:gd name="connsiteY1" fmla="*/ 329947 h 1040653"/>
              <a:gd name="connsiteX2" fmla="*/ 2316251 w 3825459"/>
              <a:gd name="connsiteY2" fmla="*/ 2250 h 1040653"/>
              <a:gd name="connsiteX3" fmla="*/ 3825459 w 3825459"/>
              <a:gd name="connsiteY3" fmla="*/ 1040653 h 104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459" h="1040653">
                <a:moveTo>
                  <a:pt x="0" y="321763"/>
                </a:moveTo>
                <a:lnTo>
                  <a:pt x="1017833" y="329947"/>
                </a:lnTo>
                <a:cubicBezTo>
                  <a:pt x="1331100" y="270680"/>
                  <a:pt x="1834553" y="-28791"/>
                  <a:pt x="2316251" y="2250"/>
                </a:cubicBezTo>
                <a:cubicBezTo>
                  <a:pt x="2920497" y="41188"/>
                  <a:pt x="3518140" y="800655"/>
                  <a:pt x="3825459" y="1040653"/>
                </a:cubicBezTo>
              </a:path>
            </a:pathLst>
          </a:custGeom>
          <a:noFill/>
          <a:ln w="25400">
            <a:solidFill>
              <a:schemeClr val="tx1">
                <a:lumMod val="65000"/>
                <a:lumOff val="35000"/>
              </a:schemeClr>
            </a:solidFill>
            <a:headEnd type="triangle" w="med" len="sm"/>
            <a:tailEnd type="oval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00F4861-F585-9F43-A3DE-338FF15324CB}"/>
              </a:ext>
            </a:extLst>
          </p:cNvPr>
          <p:cNvCxnSpPr>
            <a:cxnSpLocks/>
          </p:cNvCxnSpPr>
          <p:nvPr/>
        </p:nvCxnSpPr>
        <p:spPr>
          <a:xfrm>
            <a:off x="4174407" y="2452155"/>
            <a:ext cx="754135" cy="460098"/>
          </a:xfrm>
          <a:prstGeom prst="straightConnector1">
            <a:avLst/>
          </a:prstGeom>
          <a:ln w="25400">
            <a:solidFill>
              <a:srgbClr val="00B050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18A1DF8-24CB-314F-8033-59B09F68DF7A}"/>
              </a:ext>
            </a:extLst>
          </p:cNvPr>
          <p:cNvSpPr/>
          <p:nvPr/>
        </p:nvSpPr>
        <p:spPr>
          <a:xfrm>
            <a:off x="4749538" y="347272"/>
            <a:ext cx="3693092" cy="658642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B050"/>
              </a:buClr>
              <a:buSzPts val="1400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Azure always sources health probes from an IP address of 168.63.129.16</a:t>
            </a: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9" grpId="0" animBg="1"/>
      <p:bldP spid="139" grpId="1" animBg="1"/>
      <p:bldP spid="1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REFERENCE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6440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Common Thread in Security Breaches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>
          <a:xfrm>
            <a:off x="317512" y="575328"/>
            <a:ext cx="8518525" cy="273844"/>
          </a:xfrm>
        </p:spPr>
        <p:txBody>
          <a:bodyPr/>
          <a:lstStyle/>
          <a:p>
            <a:r>
              <a:rPr lang="en-US"/>
              <a:t>Same life cycle is followed across both physical or virtualized network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9599" y="1185587"/>
            <a:ext cx="877984" cy="1449507"/>
            <a:chOff x="215958" y="1047044"/>
            <a:chExt cx="832434" cy="13306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86" y="1212555"/>
              <a:ext cx="725487" cy="72548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15958" y="1897376"/>
              <a:ext cx="789100" cy="480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INFECT</a:t>
              </a:r>
              <a:b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71" y="1047044"/>
              <a:ext cx="331021" cy="33102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616612" y="2620870"/>
            <a:ext cx="1189748" cy="1259511"/>
            <a:chOff x="1928562" y="1225209"/>
            <a:chExt cx="1128023" cy="114981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623" y="1225209"/>
              <a:ext cx="700178" cy="70017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28562" y="1897374"/>
              <a:ext cx="1128023" cy="477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GAIN</a:t>
              </a:r>
            </a:p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FOOTHOLD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870041" y="1499339"/>
            <a:ext cx="1397439" cy="1225068"/>
            <a:chOff x="3417604" y="1239796"/>
            <a:chExt cx="1561476" cy="127345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8251" y="1239796"/>
              <a:ext cx="700178" cy="67100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417604" y="1897373"/>
              <a:ext cx="1561476" cy="615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MOVE</a:t>
              </a:r>
            </a:p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LATERALLY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28062" y="2511619"/>
            <a:ext cx="1034257" cy="1424515"/>
            <a:chOff x="5640660" y="1028653"/>
            <a:chExt cx="1078568" cy="137303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791" y="1201147"/>
              <a:ext cx="748303" cy="74830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40660" y="1897375"/>
              <a:ext cx="1078568" cy="504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EXECUTE</a:t>
              </a:r>
            </a:p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GOAL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027" y="1028653"/>
              <a:ext cx="331021" cy="331021"/>
            </a:xfrm>
            <a:prstGeom prst="rect">
              <a:avLst/>
            </a:prstGeom>
          </p:spPr>
        </p:pic>
      </p:grpSp>
      <p:sp>
        <p:nvSpPr>
          <p:cNvPr id="24" name="Right Arrow 23"/>
          <p:cNvSpPr/>
          <p:nvPr/>
        </p:nvSpPr>
        <p:spPr>
          <a:xfrm rot="19101388">
            <a:off x="2316989" y="2166390"/>
            <a:ext cx="822960" cy="283239"/>
          </a:xfrm>
          <a:prstGeom prst="rightArrow">
            <a:avLst>
              <a:gd name="adj1" fmla="val 50000"/>
              <a:gd name="adj2" fmla="val 67935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897534" y="1624494"/>
            <a:ext cx="772968" cy="1181265"/>
            <a:chOff x="7052917" y="1632844"/>
            <a:chExt cx="520856" cy="77972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3861" y="1632844"/>
              <a:ext cx="218968" cy="47848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052917" y="2067205"/>
              <a:ext cx="520856" cy="345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STEAL</a:t>
              </a:r>
            </a:p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87259" y="3303508"/>
            <a:ext cx="1042272" cy="1301068"/>
            <a:chOff x="7552790" y="2117974"/>
            <a:chExt cx="702324" cy="85880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1092" y="2117974"/>
              <a:ext cx="609158" cy="51344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552790" y="2631414"/>
              <a:ext cx="702324" cy="345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</a:t>
              </a:r>
            </a:p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BOTNETS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865351" y="2298057"/>
            <a:ext cx="1111701" cy="1181265"/>
            <a:chOff x="8133115" y="1632844"/>
            <a:chExt cx="749108" cy="779727"/>
          </a:xfrm>
        </p:grpSpPr>
        <p:sp>
          <p:nvSpPr>
            <p:cNvPr id="35" name="TextBox 34"/>
            <p:cNvSpPr txBox="1"/>
            <p:nvPr/>
          </p:nvSpPr>
          <p:spPr>
            <a:xfrm>
              <a:off x="8181021" y="2067205"/>
              <a:ext cx="701202" cy="345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HARVEST</a:t>
              </a:r>
              <a:b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BITCOIN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33115" y="1632844"/>
              <a:ext cx="537981" cy="474025"/>
            </a:xfrm>
            <a:prstGeom prst="rect">
              <a:avLst/>
            </a:prstGeom>
          </p:spPr>
        </p:pic>
      </p:grpSp>
      <p:sp>
        <p:nvSpPr>
          <p:cNvPr id="40" name="Right Arrow 39"/>
          <p:cNvSpPr/>
          <p:nvPr/>
        </p:nvSpPr>
        <p:spPr>
          <a:xfrm rot="2938164">
            <a:off x="1153029" y="2190504"/>
            <a:ext cx="822960" cy="283239"/>
          </a:xfrm>
          <a:prstGeom prst="rightArrow">
            <a:avLst>
              <a:gd name="adj1" fmla="val 50000"/>
              <a:gd name="adj2" fmla="val 67935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3" name="Right Arrow 52"/>
          <p:cNvSpPr/>
          <p:nvPr/>
        </p:nvSpPr>
        <p:spPr>
          <a:xfrm rot="2938164">
            <a:off x="4019260" y="2190504"/>
            <a:ext cx="822960" cy="283239"/>
          </a:xfrm>
          <a:prstGeom prst="rightArrow">
            <a:avLst>
              <a:gd name="adj1" fmla="val 50000"/>
              <a:gd name="adj2" fmla="val 67935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5730847" y="2908549"/>
            <a:ext cx="822960" cy="283239"/>
          </a:xfrm>
          <a:prstGeom prst="rightArrow">
            <a:avLst>
              <a:gd name="adj1" fmla="val 50000"/>
              <a:gd name="adj2" fmla="val 67935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6F868-B65A-A843-812F-5C93CFD2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4286-7533-EE42-97A4-CEB8D6639D11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r>
              <a:rPr lang="en-US">
                <a:solidFill>
                  <a:srgbClr val="FFFFFF"/>
                </a:solidFill>
              </a:rPr>
              <a:t>  |  © 2016, Palo Alto Networks. Confidential and Proprietary.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555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4CE8-DC77-404D-8CB8-BF6F70DD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Design Model – Inbound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3D9FF-447B-4218-A84C-4D2ECF6B873F}"/>
              </a:ext>
            </a:extLst>
          </p:cNvPr>
          <p:cNvPicPr/>
          <p:nvPr/>
        </p:nvPicPr>
        <p:blipFill rotWithShape="1">
          <a:blip r:embed="rId2"/>
          <a:srcRect l="-68"/>
          <a:stretch/>
        </p:blipFill>
        <p:spPr>
          <a:xfrm>
            <a:off x="1285875" y="680085"/>
            <a:ext cx="5991527" cy="4463415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152977-08EC-4576-904A-CB236CCEFAF8}"/>
              </a:ext>
            </a:extLst>
          </p:cNvPr>
          <p:cNvSpPr/>
          <p:nvPr/>
        </p:nvSpPr>
        <p:spPr>
          <a:xfrm>
            <a:off x="2030260" y="1138609"/>
            <a:ext cx="3995845" cy="987465"/>
          </a:xfrm>
          <a:custGeom>
            <a:avLst/>
            <a:gdLst>
              <a:gd name="connsiteX0" fmla="*/ 0 w 4076700"/>
              <a:gd name="connsiteY0" fmla="*/ 1047750 h 1095375"/>
              <a:gd name="connsiteX1" fmla="*/ 228600 w 4076700"/>
              <a:gd name="connsiteY1" fmla="*/ 1057275 h 1095375"/>
              <a:gd name="connsiteX2" fmla="*/ 352425 w 4076700"/>
              <a:gd name="connsiteY2" fmla="*/ 1066800 h 1095375"/>
              <a:gd name="connsiteX3" fmla="*/ 762000 w 4076700"/>
              <a:gd name="connsiteY3" fmla="*/ 1076325 h 1095375"/>
              <a:gd name="connsiteX4" fmla="*/ 1019175 w 4076700"/>
              <a:gd name="connsiteY4" fmla="*/ 1095375 h 1095375"/>
              <a:gd name="connsiteX5" fmla="*/ 1238250 w 4076700"/>
              <a:gd name="connsiteY5" fmla="*/ 1085850 h 1095375"/>
              <a:gd name="connsiteX6" fmla="*/ 1304925 w 4076700"/>
              <a:gd name="connsiteY6" fmla="*/ 1066800 h 1095375"/>
              <a:gd name="connsiteX7" fmla="*/ 1333500 w 4076700"/>
              <a:gd name="connsiteY7" fmla="*/ 1057275 h 1095375"/>
              <a:gd name="connsiteX8" fmla="*/ 1390650 w 4076700"/>
              <a:gd name="connsiteY8" fmla="*/ 1019175 h 1095375"/>
              <a:gd name="connsiteX9" fmla="*/ 1419225 w 4076700"/>
              <a:gd name="connsiteY9" fmla="*/ 1009650 h 1095375"/>
              <a:gd name="connsiteX10" fmla="*/ 1476375 w 4076700"/>
              <a:gd name="connsiteY10" fmla="*/ 981075 h 1095375"/>
              <a:gd name="connsiteX11" fmla="*/ 1514475 w 4076700"/>
              <a:gd name="connsiteY11" fmla="*/ 942975 h 1095375"/>
              <a:gd name="connsiteX12" fmla="*/ 1543050 w 4076700"/>
              <a:gd name="connsiteY12" fmla="*/ 914400 h 1095375"/>
              <a:gd name="connsiteX13" fmla="*/ 1600200 w 4076700"/>
              <a:gd name="connsiteY13" fmla="*/ 885825 h 1095375"/>
              <a:gd name="connsiteX14" fmla="*/ 1657350 w 4076700"/>
              <a:gd name="connsiteY14" fmla="*/ 838200 h 1095375"/>
              <a:gd name="connsiteX15" fmla="*/ 1714500 w 4076700"/>
              <a:gd name="connsiteY15" fmla="*/ 800100 h 1095375"/>
              <a:gd name="connsiteX16" fmla="*/ 1952625 w 4076700"/>
              <a:gd name="connsiteY16" fmla="*/ 771525 h 1095375"/>
              <a:gd name="connsiteX17" fmla="*/ 2390775 w 4076700"/>
              <a:gd name="connsiteY17" fmla="*/ 771525 h 1095375"/>
              <a:gd name="connsiteX18" fmla="*/ 2562225 w 4076700"/>
              <a:gd name="connsiteY18" fmla="*/ 752475 h 1095375"/>
              <a:gd name="connsiteX19" fmla="*/ 2628900 w 4076700"/>
              <a:gd name="connsiteY19" fmla="*/ 742950 h 1095375"/>
              <a:gd name="connsiteX20" fmla="*/ 3152775 w 4076700"/>
              <a:gd name="connsiteY20" fmla="*/ 733425 h 1095375"/>
              <a:gd name="connsiteX21" fmla="*/ 3190875 w 4076700"/>
              <a:gd name="connsiteY21" fmla="*/ 723900 h 1095375"/>
              <a:gd name="connsiteX22" fmla="*/ 3219450 w 4076700"/>
              <a:gd name="connsiteY22" fmla="*/ 714375 h 1095375"/>
              <a:gd name="connsiteX23" fmla="*/ 3295650 w 4076700"/>
              <a:gd name="connsiteY23" fmla="*/ 695325 h 1095375"/>
              <a:gd name="connsiteX24" fmla="*/ 3324225 w 4076700"/>
              <a:gd name="connsiteY24" fmla="*/ 685800 h 1095375"/>
              <a:gd name="connsiteX25" fmla="*/ 3352800 w 4076700"/>
              <a:gd name="connsiteY25" fmla="*/ 666750 h 1095375"/>
              <a:gd name="connsiteX26" fmla="*/ 3381375 w 4076700"/>
              <a:gd name="connsiteY26" fmla="*/ 657225 h 1095375"/>
              <a:gd name="connsiteX27" fmla="*/ 3438525 w 4076700"/>
              <a:gd name="connsiteY27" fmla="*/ 619125 h 1095375"/>
              <a:gd name="connsiteX28" fmla="*/ 3467100 w 4076700"/>
              <a:gd name="connsiteY28" fmla="*/ 600075 h 1095375"/>
              <a:gd name="connsiteX29" fmla="*/ 3524250 w 4076700"/>
              <a:gd name="connsiteY29" fmla="*/ 552450 h 1095375"/>
              <a:gd name="connsiteX30" fmla="*/ 3552825 w 4076700"/>
              <a:gd name="connsiteY30" fmla="*/ 523875 h 1095375"/>
              <a:gd name="connsiteX31" fmla="*/ 3581400 w 4076700"/>
              <a:gd name="connsiteY31" fmla="*/ 485775 h 1095375"/>
              <a:gd name="connsiteX32" fmla="*/ 3619500 w 4076700"/>
              <a:gd name="connsiteY32" fmla="*/ 466725 h 1095375"/>
              <a:gd name="connsiteX33" fmla="*/ 3667125 w 4076700"/>
              <a:gd name="connsiteY33" fmla="*/ 409575 h 1095375"/>
              <a:gd name="connsiteX34" fmla="*/ 3686175 w 4076700"/>
              <a:gd name="connsiteY34" fmla="*/ 381000 h 1095375"/>
              <a:gd name="connsiteX35" fmla="*/ 3790950 w 4076700"/>
              <a:gd name="connsiteY35" fmla="*/ 304800 h 1095375"/>
              <a:gd name="connsiteX36" fmla="*/ 3810000 w 4076700"/>
              <a:gd name="connsiteY36" fmla="*/ 276225 h 1095375"/>
              <a:gd name="connsiteX37" fmla="*/ 3838575 w 4076700"/>
              <a:gd name="connsiteY37" fmla="*/ 247650 h 1095375"/>
              <a:gd name="connsiteX38" fmla="*/ 3857625 w 4076700"/>
              <a:gd name="connsiteY38" fmla="*/ 219075 h 1095375"/>
              <a:gd name="connsiteX39" fmla="*/ 3914775 w 4076700"/>
              <a:gd name="connsiteY39" fmla="*/ 171450 h 1095375"/>
              <a:gd name="connsiteX40" fmla="*/ 3943350 w 4076700"/>
              <a:gd name="connsiteY40" fmla="*/ 142875 h 1095375"/>
              <a:gd name="connsiteX41" fmla="*/ 4000500 w 4076700"/>
              <a:gd name="connsiteY41" fmla="*/ 95250 h 1095375"/>
              <a:gd name="connsiteX42" fmla="*/ 4029075 w 4076700"/>
              <a:gd name="connsiteY42" fmla="*/ 57150 h 1095375"/>
              <a:gd name="connsiteX43" fmla="*/ 4057650 w 4076700"/>
              <a:gd name="connsiteY43" fmla="*/ 28575 h 1095375"/>
              <a:gd name="connsiteX44" fmla="*/ 4076700 w 4076700"/>
              <a:gd name="connsiteY44" fmla="*/ 0 h 1095375"/>
              <a:gd name="connsiteX0" fmla="*/ 0 w 4076700"/>
              <a:gd name="connsiteY0" fmla="*/ 1047750 h 1095375"/>
              <a:gd name="connsiteX1" fmla="*/ 352425 w 4076700"/>
              <a:gd name="connsiteY1" fmla="*/ 1066800 h 1095375"/>
              <a:gd name="connsiteX2" fmla="*/ 762000 w 4076700"/>
              <a:gd name="connsiteY2" fmla="*/ 1076325 h 1095375"/>
              <a:gd name="connsiteX3" fmla="*/ 1019175 w 4076700"/>
              <a:gd name="connsiteY3" fmla="*/ 1095375 h 1095375"/>
              <a:gd name="connsiteX4" fmla="*/ 1238250 w 4076700"/>
              <a:gd name="connsiteY4" fmla="*/ 1085850 h 1095375"/>
              <a:gd name="connsiteX5" fmla="*/ 1304925 w 4076700"/>
              <a:gd name="connsiteY5" fmla="*/ 1066800 h 1095375"/>
              <a:gd name="connsiteX6" fmla="*/ 1333500 w 4076700"/>
              <a:gd name="connsiteY6" fmla="*/ 1057275 h 1095375"/>
              <a:gd name="connsiteX7" fmla="*/ 1390650 w 4076700"/>
              <a:gd name="connsiteY7" fmla="*/ 1019175 h 1095375"/>
              <a:gd name="connsiteX8" fmla="*/ 1419225 w 4076700"/>
              <a:gd name="connsiteY8" fmla="*/ 1009650 h 1095375"/>
              <a:gd name="connsiteX9" fmla="*/ 1476375 w 4076700"/>
              <a:gd name="connsiteY9" fmla="*/ 981075 h 1095375"/>
              <a:gd name="connsiteX10" fmla="*/ 1514475 w 4076700"/>
              <a:gd name="connsiteY10" fmla="*/ 942975 h 1095375"/>
              <a:gd name="connsiteX11" fmla="*/ 1543050 w 4076700"/>
              <a:gd name="connsiteY11" fmla="*/ 914400 h 1095375"/>
              <a:gd name="connsiteX12" fmla="*/ 1600200 w 4076700"/>
              <a:gd name="connsiteY12" fmla="*/ 885825 h 1095375"/>
              <a:gd name="connsiteX13" fmla="*/ 1657350 w 4076700"/>
              <a:gd name="connsiteY13" fmla="*/ 838200 h 1095375"/>
              <a:gd name="connsiteX14" fmla="*/ 1714500 w 4076700"/>
              <a:gd name="connsiteY14" fmla="*/ 800100 h 1095375"/>
              <a:gd name="connsiteX15" fmla="*/ 1952625 w 4076700"/>
              <a:gd name="connsiteY15" fmla="*/ 771525 h 1095375"/>
              <a:gd name="connsiteX16" fmla="*/ 2390775 w 4076700"/>
              <a:gd name="connsiteY16" fmla="*/ 771525 h 1095375"/>
              <a:gd name="connsiteX17" fmla="*/ 2562225 w 4076700"/>
              <a:gd name="connsiteY17" fmla="*/ 752475 h 1095375"/>
              <a:gd name="connsiteX18" fmla="*/ 2628900 w 4076700"/>
              <a:gd name="connsiteY18" fmla="*/ 742950 h 1095375"/>
              <a:gd name="connsiteX19" fmla="*/ 3152775 w 4076700"/>
              <a:gd name="connsiteY19" fmla="*/ 733425 h 1095375"/>
              <a:gd name="connsiteX20" fmla="*/ 3190875 w 4076700"/>
              <a:gd name="connsiteY20" fmla="*/ 723900 h 1095375"/>
              <a:gd name="connsiteX21" fmla="*/ 3219450 w 4076700"/>
              <a:gd name="connsiteY21" fmla="*/ 714375 h 1095375"/>
              <a:gd name="connsiteX22" fmla="*/ 3295650 w 4076700"/>
              <a:gd name="connsiteY22" fmla="*/ 695325 h 1095375"/>
              <a:gd name="connsiteX23" fmla="*/ 3324225 w 4076700"/>
              <a:gd name="connsiteY23" fmla="*/ 685800 h 1095375"/>
              <a:gd name="connsiteX24" fmla="*/ 3352800 w 4076700"/>
              <a:gd name="connsiteY24" fmla="*/ 666750 h 1095375"/>
              <a:gd name="connsiteX25" fmla="*/ 3381375 w 4076700"/>
              <a:gd name="connsiteY25" fmla="*/ 657225 h 1095375"/>
              <a:gd name="connsiteX26" fmla="*/ 3438525 w 4076700"/>
              <a:gd name="connsiteY26" fmla="*/ 619125 h 1095375"/>
              <a:gd name="connsiteX27" fmla="*/ 3467100 w 4076700"/>
              <a:gd name="connsiteY27" fmla="*/ 600075 h 1095375"/>
              <a:gd name="connsiteX28" fmla="*/ 3524250 w 4076700"/>
              <a:gd name="connsiteY28" fmla="*/ 552450 h 1095375"/>
              <a:gd name="connsiteX29" fmla="*/ 3552825 w 4076700"/>
              <a:gd name="connsiteY29" fmla="*/ 523875 h 1095375"/>
              <a:gd name="connsiteX30" fmla="*/ 3581400 w 4076700"/>
              <a:gd name="connsiteY30" fmla="*/ 485775 h 1095375"/>
              <a:gd name="connsiteX31" fmla="*/ 3619500 w 4076700"/>
              <a:gd name="connsiteY31" fmla="*/ 466725 h 1095375"/>
              <a:gd name="connsiteX32" fmla="*/ 3667125 w 4076700"/>
              <a:gd name="connsiteY32" fmla="*/ 409575 h 1095375"/>
              <a:gd name="connsiteX33" fmla="*/ 3686175 w 4076700"/>
              <a:gd name="connsiteY33" fmla="*/ 381000 h 1095375"/>
              <a:gd name="connsiteX34" fmla="*/ 3790950 w 4076700"/>
              <a:gd name="connsiteY34" fmla="*/ 304800 h 1095375"/>
              <a:gd name="connsiteX35" fmla="*/ 3810000 w 4076700"/>
              <a:gd name="connsiteY35" fmla="*/ 276225 h 1095375"/>
              <a:gd name="connsiteX36" fmla="*/ 3838575 w 4076700"/>
              <a:gd name="connsiteY36" fmla="*/ 247650 h 1095375"/>
              <a:gd name="connsiteX37" fmla="*/ 3857625 w 4076700"/>
              <a:gd name="connsiteY37" fmla="*/ 219075 h 1095375"/>
              <a:gd name="connsiteX38" fmla="*/ 3914775 w 4076700"/>
              <a:gd name="connsiteY38" fmla="*/ 171450 h 1095375"/>
              <a:gd name="connsiteX39" fmla="*/ 3943350 w 4076700"/>
              <a:gd name="connsiteY39" fmla="*/ 142875 h 1095375"/>
              <a:gd name="connsiteX40" fmla="*/ 4000500 w 4076700"/>
              <a:gd name="connsiteY40" fmla="*/ 95250 h 1095375"/>
              <a:gd name="connsiteX41" fmla="*/ 4029075 w 4076700"/>
              <a:gd name="connsiteY41" fmla="*/ 57150 h 1095375"/>
              <a:gd name="connsiteX42" fmla="*/ 4057650 w 4076700"/>
              <a:gd name="connsiteY42" fmla="*/ 28575 h 1095375"/>
              <a:gd name="connsiteX43" fmla="*/ 4076700 w 4076700"/>
              <a:gd name="connsiteY43" fmla="*/ 0 h 1095375"/>
              <a:gd name="connsiteX0" fmla="*/ 0 w 4076700"/>
              <a:gd name="connsiteY0" fmla="*/ 1047750 h 1095375"/>
              <a:gd name="connsiteX1" fmla="*/ 762000 w 4076700"/>
              <a:gd name="connsiteY1" fmla="*/ 1076325 h 1095375"/>
              <a:gd name="connsiteX2" fmla="*/ 1019175 w 4076700"/>
              <a:gd name="connsiteY2" fmla="*/ 1095375 h 1095375"/>
              <a:gd name="connsiteX3" fmla="*/ 1238250 w 4076700"/>
              <a:gd name="connsiteY3" fmla="*/ 1085850 h 1095375"/>
              <a:gd name="connsiteX4" fmla="*/ 1304925 w 4076700"/>
              <a:gd name="connsiteY4" fmla="*/ 1066800 h 1095375"/>
              <a:gd name="connsiteX5" fmla="*/ 1333500 w 4076700"/>
              <a:gd name="connsiteY5" fmla="*/ 1057275 h 1095375"/>
              <a:gd name="connsiteX6" fmla="*/ 1390650 w 4076700"/>
              <a:gd name="connsiteY6" fmla="*/ 1019175 h 1095375"/>
              <a:gd name="connsiteX7" fmla="*/ 1419225 w 4076700"/>
              <a:gd name="connsiteY7" fmla="*/ 1009650 h 1095375"/>
              <a:gd name="connsiteX8" fmla="*/ 1476375 w 4076700"/>
              <a:gd name="connsiteY8" fmla="*/ 981075 h 1095375"/>
              <a:gd name="connsiteX9" fmla="*/ 1514475 w 4076700"/>
              <a:gd name="connsiteY9" fmla="*/ 942975 h 1095375"/>
              <a:gd name="connsiteX10" fmla="*/ 1543050 w 4076700"/>
              <a:gd name="connsiteY10" fmla="*/ 914400 h 1095375"/>
              <a:gd name="connsiteX11" fmla="*/ 1600200 w 4076700"/>
              <a:gd name="connsiteY11" fmla="*/ 885825 h 1095375"/>
              <a:gd name="connsiteX12" fmla="*/ 1657350 w 4076700"/>
              <a:gd name="connsiteY12" fmla="*/ 838200 h 1095375"/>
              <a:gd name="connsiteX13" fmla="*/ 1714500 w 4076700"/>
              <a:gd name="connsiteY13" fmla="*/ 800100 h 1095375"/>
              <a:gd name="connsiteX14" fmla="*/ 1952625 w 4076700"/>
              <a:gd name="connsiteY14" fmla="*/ 771525 h 1095375"/>
              <a:gd name="connsiteX15" fmla="*/ 2390775 w 4076700"/>
              <a:gd name="connsiteY15" fmla="*/ 771525 h 1095375"/>
              <a:gd name="connsiteX16" fmla="*/ 2562225 w 4076700"/>
              <a:gd name="connsiteY16" fmla="*/ 752475 h 1095375"/>
              <a:gd name="connsiteX17" fmla="*/ 2628900 w 4076700"/>
              <a:gd name="connsiteY17" fmla="*/ 742950 h 1095375"/>
              <a:gd name="connsiteX18" fmla="*/ 3152775 w 4076700"/>
              <a:gd name="connsiteY18" fmla="*/ 733425 h 1095375"/>
              <a:gd name="connsiteX19" fmla="*/ 3190875 w 4076700"/>
              <a:gd name="connsiteY19" fmla="*/ 723900 h 1095375"/>
              <a:gd name="connsiteX20" fmla="*/ 3219450 w 4076700"/>
              <a:gd name="connsiteY20" fmla="*/ 714375 h 1095375"/>
              <a:gd name="connsiteX21" fmla="*/ 3295650 w 4076700"/>
              <a:gd name="connsiteY21" fmla="*/ 695325 h 1095375"/>
              <a:gd name="connsiteX22" fmla="*/ 3324225 w 4076700"/>
              <a:gd name="connsiteY22" fmla="*/ 685800 h 1095375"/>
              <a:gd name="connsiteX23" fmla="*/ 3352800 w 4076700"/>
              <a:gd name="connsiteY23" fmla="*/ 666750 h 1095375"/>
              <a:gd name="connsiteX24" fmla="*/ 3381375 w 4076700"/>
              <a:gd name="connsiteY24" fmla="*/ 657225 h 1095375"/>
              <a:gd name="connsiteX25" fmla="*/ 3438525 w 4076700"/>
              <a:gd name="connsiteY25" fmla="*/ 619125 h 1095375"/>
              <a:gd name="connsiteX26" fmla="*/ 3467100 w 4076700"/>
              <a:gd name="connsiteY26" fmla="*/ 600075 h 1095375"/>
              <a:gd name="connsiteX27" fmla="*/ 3524250 w 4076700"/>
              <a:gd name="connsiteY27" fmla="*/ 552450 h 1095375"/>
              <a:gd name="connsiteX28" fmla="*/ 3552825 w 4076700"/>
              <a:gd name="connsiteY28" fmla="*/ 523875 h 1095375"/>
              <a:gd name="connsiteX29" fmla="*/ 3581400 w 4076700"/>
              <a:gd name="connsiteY29" fmla="*/ 485775 h 1095375"/>
              <a:gd name="connsiteX30" fmla="*/ 3619500 w 4076700"/>
              <a:gd name="connsiteY30" fmla="*/ 466725 h 1095375"/>
              <a:gd name="connsiteX31" fmla="*/ 3667125 w 4076700"/>
              <a:gd name="connsiteY31" fmla="*/ 409575 h 1095375"/>
              <a:gd name="connsiteX32" fmla="*/ 3686175 w 4076700"/>
              <a:gd name="connsiteY32" fmla="*/ 381000 h 1095375"/>
              <a:gd name="connsiteX33" fmla="*/ 3790950 w 4076700"/>
              <a:gd name="connsiteY33" fmla="*/ 304800 h 1095375"/>
              <a:gd name="connsiteX34" fmla="*/ 3810000 w 4076700"/>
              <a:gd name="connsiteY34" fmla="*/ 276225 h 1095375"/>
              <a:gd name="connsiteX35" fmla="*/ 3838575 w 4076700"/>
              <a:gd name="connsiteY35" fmla="*/ 247650 h 1095375"/>
              <a:gd name="connsiteX36" fmla="*/ 3857625 w 4076700"/>
              <a:gd name="connsiteY36" fmla="*/ 219075 h 1095375"/>
              <a:gd name="connsiteX37" fmla="*/ 3914775 w 4076700"/>
              <a:gd name="connsiteY37" fmla="*/ 171450 h 1095375"/>
              <a:gd name="connsiteX38" fmla="*/ 3943350 w 4076700"/>
              <a:gd name="connsiteY38" fmla="*/ 142875 h 1095375"/>
              <a:gd name="connsiteX39" fmla="*/ 4000500 w 4076700"/>
              <a:gd name="connsiteY39" fmla="*/ 95250 h 1095375"/>
              <a:gd name="connsiteX40" fmla="*/ 4029075 w 4076700"/>
              <a:gd name="connsiteY40" fmla="*/ 57150 h 1095375"/>
              <a:gd name="connsiteX41" fmla="*/ 4057650 w 4076700"/>
              <a:gd name="connsiteY41" fmla="*/ 28575 h 1095375"/>
              <a:gd name="connsiteX42" fmla="*/ 4076700 w 4076700"/>
              <a:gd name="connsiteY42" fmla="*/ 0 h 1095375"/>
              <a:gd name="connsiteX0" fmla="*/ 0 w 4076700"/>
              <a:gd name="connsiteY0" fmla="*/ 1047750 h 1095375"/>
              <a:gd name="connsiteX1" fmla="*/ 1019175 w 4076700"/>
              <a:gd name="connsiteY1" fmla="*/ 1095375 h 1095375"/>
              <a:gd name="connsiteX2" fmla="*/ 1238250 w 4076700"/>
              <a:gd name="connsiteY2" fmla="*/ 1085850 h 1095375"/>
              <a:gd name="connsiteX3" fmla="*/ 1304925 w 4076700"/>
              <a:gd name="connsiteY3" fmla="*/ 1066800 h 1095375"/>
              <a:gd name="connsiteX4" fmla="*/ 1333500 w 4076700"/>
              <a:gd name="connsiteY4" fmla="*/ 1057275 h 1095375"/>
              <a:gd name="connsiteX5" fmla="*/ 1390650 w 4076700"/>
              <a:gd name="connsiteY5" fmla="*/ 1019175 h 1095375"/>
              <a:gd name="connsiteX6" fmla="*/ 1419225 w 4076700"/>
              <a:gd name="connsiteY6" fmla="*/ 1009650 h 1095375"/>
              <a:gd name="connsiteX7" fmla="*/ 1476375 w 4076700"/>
              <a:gd name="connsiteY7" fmla="*/ 981075 h 1095375"/>
              <a:gd name="connsiteX8" fmla="*/ 1514475 w 4076700"/>
              <a:gd name="connsiteY8" fmla="*/ 942975 h 1095375"/>
              <a:gd name="connsiteX9" fmla="*/ 1543050 w 4076700"/>
              <a:gd name="connsiteY9" fmla="*/ 914400 h 1095375"/>
              <a:gd name="connsiteX10" fmla="*/ 1600200 w 4076700"/>
              <a:gd name="connsiteY10" fmla="*/ 885825 h 1095375"/>
              <a:gd name="connsiteX11" fmla="*/ 1657350 w 4076700"/>
              <a:gd name="connsiteY11" fmla="*/ 838200 h 1095375"/>
              <a:gd name="connsiteX12" fmla="*/ 1714500 w 4076700"/>
              <a:gd name="connsiteY12" fmla="*/ 800100 h 1095375"/>
              <a:gd name="connsiteX13" fmla="*/ 1952625 w 4076700"/>
              <a:gd name="connsiteY13" fmla="*/ 771525 h 1095375"/>
              <a:gd name="connsiteX14" fmla="*/ 2390775 w 4076700"/>
              <a:gd name="connsiteY14" fmla="*/ 771525 h 1095375"/>
              <a:gd name="connsiteX15" fmla="*/ 2562225 w 4076700"/>
              <a:gd name="connsiteY15" fmla="*/ 752475 h 1095375"/>
              <a:gd name="connsiteX16" fmla="*/ 2628900 w 4076700"/>
              <a:gd name="connsiteY16" fmla="*/ 742950 h 1095375"/>
              <a:gd name="connsiteX17" fmla="*/ 3152775 w 4076700"/>
              <a:gd name="connsiteY17" fmla="*/ 733425 h 1095375"/>
              <a:gd name="connsiteX18" fmla="*/ 3190875 w 4076700"/>
              <a:gd name="connsiteY18" fmla="*/ 723900 h 1095375"/>
              <a:gd name="connsiteX19" fmla="*/ 3219450 w 4076700"/>
              <a:gd name="connsiteY19" fmla="*/ 714375 h 1095375"/>
              <a:gd name="connsiteX20" fmla="*/ 3295650 w 4076700"/>
              <a:gd name="connsiteY20" fmla="*/ 695325 h 1095375"/>
              <a:gd name="connsiteX21" fmla="*/ 3324225 w 4076700"/>
              <a:gd name="connsiteY21" fmla="*/ 685800 h 1095375"/>
              <a:gd name="connsiteX22" fmla="*/ 3352800 w 4076700"/>
              <a:gd name="connsiteY22" fmla="*/ 666750 h 1095375"/>
              <a:gd name="connsiteX23" fmla="*/ 3381375 w 4076700"/>
              <a:gd name="connsiteY23" fmla="*/ 657225 h 1095375"/>
              <a:gd name="connsiteX24" fmla="*/ 3438525 w 4076700"/>
              <a:gd name="connsiteY24" fmla="*/ 619125 h 1095375"/>
              <a:gd name="connsiteX25" fmla="*/ 3467100 w 4076700"/>
              <a:gd name="connsiteY25" fmla="*/ 600075 h 1095375"/>
              <a:gd name="connsiteX26" fmla="*/ 3524250 w 4076700"/>
              <a:gd name="connsiteY26" fmla="*/ 552450 h 1095375"/>
              <a:gd name="connsiteX27" fmla="*/ 3552825 w 4076700"/>
              <a:gd name="connsiteY27" fmla="*/ 523875 h 1095375"/>
              <a:gd name="connsiteX28" fmla="*/ 3581400 w 4076700"/>
              <a:gd name="connsiteY28" fmla="*/ 485775 h 1095375"/>
              <a:gd name="connsiteX29" fmla="*/ 3619500 w 4076700"/>
              <a:gd name="connsiteY29" fmla="*/ 466725 h 1095375"/>
              <a:gd name="connsiteX30" fmla="*/ 3667125 w 4076700"/>
              <a:gd name="connsiteY30" fmla="*/ 409575 h 1095375"/>
              <a:gd name="connsiteX31" fmla="*/ 3686175 w 4076700"/>
              <a:gd name="connsiteY31" fmla="*/ 381000 h 1095375"/>
              <a:gd name="connsiteX32" fmla="*/ 3790950 w 4076700"/>
              <a:gd name="connsiteY32" fmla="*/ 304800 h 1095375"/>
              <a:gd name="connsiteX33" fmla="*/ 3810000 w 4076700"/>
              <a:gd name="connsiteY33" fmla="*/ 276225 h 1095375"/>
              <a:gd name="connsiteX34" fmla="*/ 3838575 w 4076700"/>
              <a:gd name="connsiteY34" fmla="*/ 247650 h 1095375"/>
              <a:gd name="connsiteX35" fmla="*/ 3857625 w 4076700"/>
              <a:gd name="connsiteY35" fmla="*/ 219075 h 1095375"/>
              <a:gd name="connsiteX36" fmla="*/ 3914775 w 4076700"/>
              <a:gd name="connsiteY36" fmla="*/ 171450 h 1095375"/>
              <a:gd name="connsiteX37" fmla="*/ 3943350 w 4076700"/>
              <a:gd name="connsiteY37" fmla="*/ 142875 h 1095375"/>
              <a:gd name="connsiteX38" fmla="*/ 4000500 w 4076700"/>
              <a:gd name="connsiteY38" fmla="*/ 95250 h 1095375"/>
              <a:gd name="connsiteX39" fmla="*/ 4029075 w 4076700"/>
              <a:gd name="connsiteY39" fmla="*/ 57150 h 1095375"/>
              <a:gd name="connsiteX40" fmla="*/ 4057650 w 4076700"/>
              <a:gd name="connsiteY40" fmla="*/ 28575 h 1095375"/>
              <a:gd name="connsiteX41" fmla="*/ 4076700 w 4076700"/>
              <a:gd name="connsiteY41" fmla="*/ 0 h 1095375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390650 w 4076700"/>
              <a:gd name="connsiteY5" fmla="*/ 1019175 h 1104900"/>
              <a:gd name="connsiteX6" fmla="*/ 1419225 w 4076700"/>
              <a:gd name="connsiteY6" fmla="*/ 1009650 h 1104900"/>
              <a:gd name="connsiteX7" fmla="*/ 1476375 w 4076700"/>
              <a:gd name="connsiteY7" fmla="*/ 981075 h 1104900"/>
              <a:gd name="connsiteX8" fmla="*/ 1514475 w 4076700"/>
              <a:gd name="connsiteY8" fmla="*/ 942975 h 1104900"/>
              <a:gd name="connsiteX9" fmla="*/ 1543050 w 4076700"/>
              <a:gd name="connsiteY9" fmla="*/ 914400 h 1104900"/>
              <a:gd name="connsiteX10" fmla="*/ 1600200 w 4076700"/>
              <a:gd name="connsiteY10" fmla="*/ 885825 h 1104900"/>
              <a:gd name="connsiteX11" fmla="*/ 1657350 w 4076700"/>
              <a:gd name="connsiteY11" fmla="*/ 838200 h 1104900"/>
              <a:gd name="connsiteX12" fmla="*/ 1714500 w 4076700"/>
              <a:gd name="connsiteY12" fmla="*/ 800100 h 1104900"/>
              <a:gd name="connsiteX13" fmla="*/ 1952625 w 4076700"/>
              <a:gd name="connsiteY13" fmla="*/ 771525 h 1104900"/>
              <a:gd name="connsiteX14" fmla="*/ 2390775 w 4076700"/>
              <a:gd name="connsiteY14" fmla="*/ 771525 h 1104900"/>
              <a:gd name="connsiteX15" fmla="*/ 2562225 w 4076700"/>
              <a:gd name="connsiteY15" fmla="*/ 752475 h 1104900"/>
              <a:gd name="connsiteX16" fmla="*/ 2628900 w 4076700"/>
              <a:gd name="connsiteY16" fmla="*/ 742950 h 1104900"/>
              <a:gd name="connsiteX17" fmla="*/ 3152775 w 4076700"/>
              <a:gd name="connsiteY17" fmla="*/ 733425 h 1104900"/>
              <a:gd name="connsiteX18" fmla="*/ 3190875 w 4076700"/>
              <a:gd name="connsiteY18" fmla="*/ 723900 h 1104900"/>
              <a:gd name="connsiteX19" fmla="*/ 3219450 w 4076700"/>
              <a:gd name="connsiteY19" fmla="*/ 714375 h 1104900"/>
              <a:gd name="connsiteX20" fmla="*/ 3295650 w 4076700"/>
              <a:gd name="connsiteY20" fmla="*/ 695325 h 1104900"/>
              <a:gd name="connsiteX21" fmla="*/ 3324225 w 4076700"/>
              <a:gd name="connsiteY21" fmla="*/ 685800 h 1104900"/>
              <a:gd name="connsiteX22" fmla="*/ 3352800 w 4076700"/>
              <a:gd name="connsiteY22" fmla="*/ 666750 h 1104900"/>
              <a:gd name="connsiteX23" fmla="*/ 3381375 w 4076700"/>
              <a:gd name="connsiteY23" fmla="*/ 657225 h 1104900"/>
              <a:gd name="connsiteX24" fmla="*/ 3438525 w 4076700"/>
              <a:gd name="connsiteY24" fmla="*/ 619125 h 1104900"/>
              <a:gd name="connsiteX25" fmla="*/ 3467100 w 4076700"/>
              <a:gd name="connsiteY25" fmla="*/ 600075 h 1104900"/>
              <a:gd name="connsiteX26" fmla="*/ 3524250 w 4076700"/>
              <a:gd name="connsiteY26" fmla="*/ 552450 h 1104900"/>
              <a:gd name="connsiteX27" fmla="*/ 3552825 w 4076700"/>
              <a:gd name="connsiteY27" fmla="*/ 523875 h 1104900"/>
              <a:gd name="connsiteX28" fmla="*/ 3581400 w 4076700"/>
              <a:gd name="connsiteY28" fmla="*/ 485775 h 1104900"/>
              <a:gd name="connsiteX29" fmla="*/ 3619500 w 4076700"/>
              <a:gd name="connsiteY29" fmla="*/ 466725 h 1104900"/>
              <a:gd name="connsiteX30" fmla="*/ 3667125 w 4076700"/>
              <a:gd name="connsiteY30" fmla="*/ 409575 h 1104900"/>
              <a:gd name="connsiteX31" fmla="*/ 3686175 w 4076700"/>
              <a:gd name="connsiteY31" fmla="*/ 381000 h 1104900"/>
              <a:gd name="connsiteX32" fmla="*/ 3790950 w 4076700"/>
              <a:gd name="connsiteY32" fmla="*/ 304800 h 1104900"/>
              <a:gd name="connsiteX33" fmla="*/ 3810000 w 4076700"/>
              <a:gd name="connsiteY33" fmla="*/ 276225 h 1104900"/>
              <a:gd name="connsiteX34" fmla="*/ 3838575 w 4076700"/>
              <a:gd name="connsiteY34" fmla="*/ 247650 h 1104900"/>
              <a:gd name="connsiteX35" fmla="*/ 3857625 w 4076700"/>
              <a:gd name="connsiteY35" fmla="*/ 219075 h 1104900"/>
              <a:gd name="connsiteX36" fmla="*/ 3914775 w 4076700"/>
              <a:gd name="connsiteY36" fmla="*/ 171450 h 1104900"/>
              <a:gd name="connsiteX37" fmla="*/ 3943350 w 4076700"/>
              <a:gd name="connsiteY37" fmla="*/ 142875 h 1104900"/>
              <a:gd name="connsiteX38" fmla="*/ 4000500 w 4076700"/>
              <a:gd name="connsiteY38" fmla="*/ 95250 h 1104900"/>
              <a:gd name="connsiteX39" fmla="*/ 4029075 w 4076700"/>
              <a:gd name="connsiteY39" fmla="*/ 57150 h 1104900"/>
              <a:gd name="connsiteX40" fmla="*/ 4057650 w 4076700"/>
              <a:gd name="connsiteY40" fmla="*/ 28575 h 1104900"/>
              <a:gd name="connsiteX41" fmla="*/ 4076700 w 4076700"/>
              <a:gd name="connsiteY4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19225 w 4076700"/>
              <a:gd name="connsiteY5" fmla="*/ 1009650 h 1104900"/>
              <a:gd name="connsiteX6" fmla="*/ 1476375 w 4076700"/>
              <a:gd name="connsiteY6" fmla="*/ 981075 h 1104900"/>
              <a:gd name="connsiteX7" fmla="*/ 1514475 w 4076700"/>
              <a:gd name="connsiteY7" fmla="*/ 942975 h 1104900"/>
              <a:gd name="connsiteX8" fmla="*/ 1543050 w 4076700"/>
              <a:gd name="connsiteY8" fmla="*/ 914400 h 1104900"/>
              <a:gd name="connsiteX9" fmla="*/ 1600200 w 4076700"/>
              <a:gd name="connsiteY9" fmla="*/ 885825 h 1104900"/>
              <a:gd name="connsiteX10" fmla="*/ 1657350 w 4076700"/>
              <a:gd name="connsiteY10" fmla="*/ 838200 h 1104900"/>
              <a:gd name="connsiteX11" fmla="*/ 1714500 w 4076700"/>
              <a:gd name="connsiteY11" fmla="*/ 800100 h 1104900"/>
              <a:gd name="connsiteX12" fmla="*/ 1952625 w 4076700"/>
              <a:gd name="connsiteY12" fmla="*/ 771525 h 1104900"/>
              <a:gd name="connsiteX13" fmla="*/ 2390775 w 4076700"/>
              <a:gd name="connsiteY13" fmla="*/ 771525 h 1104900"/>
              <a:gd name="connsiteX14" fmla="*/ 2562225 w 4076700"/>
              <a:gd name="connsiteY14" fmla="*/ 752475 h 1104900"/>
              <a:gd name="connsiteX15" fmla="*/ 2628900 w 4076700"/>
              <a:gd name="connsiteY15" fmla="*/ 742950 h 1104900"/>
              <a:gd name="connsiteX16" fmla="*/ 3152775 w 4076700"/>
              <a:gd name="connsiteY16" fmla="*/ 733425 h 1104900"/>
              <a:gd name="connsiteX17" fmla="*/ 3190875 w 4076700"/>
              <a:gd name="connsiteY17" fmla="*/ 723900 h 1104900"/>
              <a:gd name="connsiteX18" fmla="*/ 3219450 w 4076700"/>
              <a:gd name="connsiteY18" fmla="*/ 714375 h 1104900"/>
              <a:gd name="connsiteX19" fmla="*/ 3295650 w 4076700"/>
              <a:gd name="connsiteY19" fmla="*/ 695325 h 1104900"/>
              <a:gd name="connsiteX20" fmla="*/ 3324225 w 4076700"/>
              <a:gd name="connsiteY20" fmla="*/ 685800 h 1104900"/>
              <a:gd name="connsiteX21" fmla="*/ 3352800 w 4076700"/>
              <a:gd name="connsiteY21" fmla="*/ 666750 h 1104900"/>
              <a:gd name="connsiteX22" fmla="*/ 3381375 w 4076700"/>
              <a:gd name="connsiteY22" fmla="*/ 657225 h 1104900"/>
              <a:gd name="connsiteX23" fmla="*/ 3438525 w 4076700"/>
              <a:gd name="connsiteY23" fmla="*/ 619125 h 1104900"/>
              <a:gd name="connsiteX24" fmla="*/ 3467100 w 4076700"/>
              <a:gd name="connsiteY24" fmla="*/ 600075 h 1104900"/>
              <a:gd name="connsiteX25" fmla="*/ 3524250 w 4076700"/>
              <a:gd name="connsiteY25" fmla="*/ 552450 h 1104900"/>
              <a:gd name="connsiteX26" fmla="*/ 3552825 w 4076700"/>
              <a:gd name="connsiteY26" fmla="*/ 523875 h 1104900"/>
              <a:gd name="connsiteX27" fmla="*/ 3581400 w 4076700"/>
              <a:gd name="connsiteY27" fmla="*/ 485775 h 1104900"/>
              <a:gd name="connsiteX28" fmla="*/ 3619500 w 4076700"/>
              <a:gd name="connsiteY28" fmla="*/ 466725 h 1104900"/>
              <a:gd name="connsiteX29" fmla="*/ 3667125 w 4076700"/>
              <a:gd name="connsiteY29" fmla="*/ 409575 h 1104900"/>
              <a:gd name="connsiteX30" fmla="*/ 3686175 w 4076700"/>
              <a:gd name="connsiteY30" fmla="*/ 381000 h 1104900"/>
              <a:gd name="connsiteX31" fmla="*/ 3790950 w 4076700"/>
              <a:gd name="connsiteY31" fmla="*/ 304800 h 1104900"/>
              <a:gd name="connsiteX32" fmla="*/ 3810000 w 4076700"/>
              <a:gd name="connsiteY32" fmla="*/ 276225 h 1104900"/>
              <a:gd name="connsiteX33" fmla="*/ 3838575 w 4076700"/>
              <a:gd name="connsiteY33" fmla="*/ 247650 h 1104900"/>
              <a:gd name="connsiteX34" fmla="*/ 3857625 w 4076700"/>
              <a:gd name="connsiteY34" fmla="*/ 219075 h 1104900"/>
              <a:gd name="connsiteX35" fmla="*/ 3914775 w 4076700"/>
              <a:gd name="connsiteY35" fmla="*/ 171450 h 1104900"/>
              <a:gd name="connsiteX36" fmla="*/ 3943350 w 4076700"/>
              <a:gd name="connsiteY36" fmla="*/ 142875 h 1104900"/>
              <a:gd name="connsiteX37" fmla="*/ 4000500 w 4076700"/>
              <a:gd name="connsiteY37" fmla="*/ 95250 h 1104900"/>
              <a:gd name="connsiteX38" fmla="*/ 4029075 w 4076700"/>
              <a:gd name="connsiteY38" fmla="*/ 57150 h 1104900"/>
              <a:gd name="connsiteX39" fmla="*/ 4057650 w 4076700"/>
              <a:gd name="connsiteY39" fmla="*/ 28575 h 1104900"/>
              <a:gd name="connsiteX40" fmla="*/ 4076700 w 4076700"/>
              <a:gd name="connsiteY4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76375 w 4076700"/>
              <a:gd name="connsiteY5" fmla="*/ 981075 h 1104900"/>
              <a:gd name="connsiteX6" fmla="*/ 1514475 w 4076700"/>
              <a:gd name="connsiteY6" fmla="*/ 942975 h 1104900"/>
              <a:gd name="connsiteX7" fmla="*/ 1543050 w 4076700"/>
              <a:gd name="connsiteY7" fmla="*/ 914400 h 1104900"/>
              <a:gd name="connsiteX8" fmla="*/ 1600200 w 4076700"/>
              <a:gd name="connsiteY8" fmla="*/ 885825 h 1104900"/>
              <a:gd name="connsiteX9" fmla="*/ 1657350 w 4076700"/>
              <a:gd name="connsiteY9" fmla="*/ 838200 h 1104900"/>
              <a:gd name="connsiteX10" fmla="*/ 1714500 w 4076700"/>
              <a:gd name="connsiteY10" fmla="*/ 800100 h 1104900"/>
              <a:gd name="connsiteX11" fmla="*/ 1952625 w 4076700"/>
              <a:gd name="connsiteY11" fmla="*/ 771525 h 1104900"/>
              <a:gd name="connsiteX12" fmla="*/ 2390775 w 4076700"/>
              <a:gd name="connsiteY12" fmla="*/ 771525 h 1104900"/>
              <a:gd name="connsiteX13" fmla="*/ 2562225 w 4076700"/>
              <a:gd name="connsiteY13" fmla="*/ 752475 h 1104900"/>
              <a:gd name="connsiteX14" fmla="*/ 2628900 w 4076700"/>
              <a:gd name="connsiteY14" fmla="*/ 742950 h 1104900"/>
              <a:gd name="connsiteX15" fmla="*/ 3152775 w 4076700"/>
              <a:gd name="connsiteY15" fmla="*/ 733425 h 1104900"/>
              <a:gd name="connsiteX16" fmla="*/ 3190875 w 4076700"/>
              <a:gd name="connsiteY16" fmla="*/ 723900 h 1104900"/>
              <a:gd name="connsiteX17" fmla="*/ 3219450 w 4076700"/>
              <a:gd name="connsiteY17" fmla="*/ 714375 h 1104900"/>
              <a:gd name="connsiteX18" fmla="*/ 3295650 w 4076700"/>
              <a:gd name="connsiteY18" fmla="*/ 695325 h 1104900"/>
              <a:gd name="connsiteX19" fmla="*/ 3324225 w 4076700"/>
              <a:gd name="connsiteY19" fmla="*/ 685800 h 1104900"/>
              <a:gd name="connsiteX20" fmla="*/ 3352800 w 4076700"/>
              <a:gd name="connsiteY20" fmla="*/ 666750 h 1104900"/>
              <a:gd name="connsiteX21" fmla="*/ 3381375 w 4076700"/>
              <a:gd name="connsiteY21" fmla="*/ 657225 h 1104900"/>
              <a:gd name="connsiteX22" fmla="*/ 3438525 w 4076700"/>
              <a:gd name="connsiteY22" fmla="*/ 619125 h 1104900"/>
              <a:gd name="connsiteX23" fmla="*/ 3467100 w 4076700"/>
              <a:gd name="connsiteY23" fmla="*/ 600075 h 1104900"/>
              <a:gd name="connsiteX24" fmla="*/ 3524250 w 4076700"/>
              <a:gd name="connsiteY24" fmla="*/ 552450 h 1104900"/>
              <a:gd name="connsiteX25" fmla="*/ 3552825 w 4076700"/>
              <a:gd name="connsiteY25" fmla="*/ 523875 h 1104900"/>
              <a:gd name="connsiteX26" fmla="*/ 3581400 w 4076700"/>
              <a:gd name="connsiteY26" fmla="*/ 485775 h 1104900"/>
              <a:gd name="connsiteX27" fmla="*/ 3619500 w 4076700"/>
              <a:gd name="connsiteY27" fmla="*/ 466725 h 1104900"/>
              <a:gd name="connsiteX28" fmla="*/ 3667125 w 4076700"/>
              <a:gd name="connsiteY28" fmla="*/ 409575 h 1104900"/>
              <a:gd name="connsiteX29" fmla="*/ 3686175 w 4076700"/>
              <a:gd name="connsiteY29" fmla="*/ 381000 h 1104900"/>
              <a:gd name="connsiteX30" fmla="*/ 3790950 w 4076700"/>
              <a:gd name="connsiteY30" fmla="*/ 304800 h 1104900"/>
              <a:gd name="connsiteX31" fmla="*/ 3810000 w 4076700"/>
              <a:gd name="connsiteY31" fmla="*/ 276225 h 1104900"/>
              <a:gd name="connsiteX32" fmla="*/ 3838575 w 4076700"/>
              <a:gd name="connsiteY32" fmla="*/ 247650 h 1104900"/>
              <a:gd name="connsiteX33" fmla="*/ 3857625 w 4076700"/>
              <a:gd name="connsiteY33" fmla="*/ 219075 h 1104900"/>
              <a:gd name="connsiteX34" fmla="*/ 3914775 w 4076700"/>
              <a:gd name="connsiteY34" fmla="*/ 171450 h 1104900"/>
              <a:gd name="connsiteX35" fmla="*/ 3943350 w 4076700"/>
              <a:gd name="connsiteY35" fmla="*/ 142875 h 1104900"/>
              <a:gd name="connsiteX36" fmla="*/ 4000500 w 4076700"/>
              <a:gd name="connsiteY36" fmla="*/ 95250 h 1104900"/>
              <a:gd name="connsiteX37" fmla="*/ 4029075 w 4076700"/>
              <a:gd name="connsiteY37" fmla="*/ 57150 h 1104900"/>
              <a:gd name="connsiteX38" fmla="*/ 4057650 w 4076700"/>
              <a:gd name="connsiteY38" fmla="*/ 28575 h 1104900"/>
              <a:gd name="connsiteX39" fmla="*/ 4076700 w 4076700"/>
              <a:gd name="connsiteY3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476375 w 4076700"/>
              <a:gd name="connsiteY4" fmla="*/ 981075 h 1104900"/>
              <a:gd name="connsiteX5" fmla="*/ 1514475 w 4076700"/>
              <a:gd name="connsiteY5" fmla="*/ 942975 h 1104900"/>
              <a:gd name="connsiteX6" fmla="*/ 1543050 w 4076700"/>
              <a:gd name="connsiteY6" fmla="*/ 914400 h 1104900"/>
              <a:gd name="connsiteX7" fmla="*/ 1600200 w 4076700"/>
              <a:gd name="connsiteY7" fmla="*/ 885825 h 1104900"/>
              <a:gd name="connsiteX8" fmla="*/ 1657350 w 4076700"/>
              <a:gd name="connsiteY8" fmla="*/ 838200 h 1104900"/>
              <a:gd name="connsiteX9" fmla="*/ 1714500 w 4076700"/>
              <a:gd name="connsiteY9" fmla="*/ 800100 h 1104900"/>
              <a:gd name="connsiteX10" fmla="*/ 1952625 w 4076700"/>
              <a:gd name="connsiteY10" fmla="*/ 771525 h 1104900"/>
              <a:gd name="connsiteX11" fmla="*/ 2390775 w 4076700"/>
              <a:gd name="connsiteY11" fmla="*/ 771525 h 1104900"/>
              <a:gd name="connsiteX12" fmla="*/ 2562225 w 4076700"/>
              <a:gd name="connsiteY12" fmla="*/ 752475 h 1104900"/>
              <a:gd name="connsiteX13" fmla="*/ 2628900 w 4076700"/>
              <a:gd name="connsiteY13" fmla="*/ 742950 h 1104900"/>
              <a:gd name="connsiteX14" fmla="*/ 3152775 w 4076700"/>
              <a:gd name="connsiteY14" fmla="*/ 733425 h 1104900"/>
              <a:gd name="connsiteX15" fmla="*/ 3190875 w 4076700"/>
              <a:gd name="connsiteY15" fmla="*/ 723900 h 1104900"/>
              <a:gd name="connsiteX16" fmla="*/ 3219450 w 4076700"/>
              <a:gd name="connsiteY16" fmla="*/ 714375 h 1104900"/>
              <a:gd name="connsiteX17" fmla="*/ 3295650 w 4076700"/>
              <a:gd name="connsiteY17" fmla="*/ 695325 h 1104900"/>
              <a:gd name="connsiteX18" fmla="*/ 3324225 w 4076700"/>
              <a:gd name="connsiteY18" fmla="*/ 685800 h 1104900"/>
              <a:gd name="connsiteX19" fmla="*/ 3352800 w 4076700"/>
              <a:gd name="connsiteY19" fmla="*/ 666750 h 1104900"/>
              <a:gd name="connsiteX20" fmla="*/ 3381375 w 4076700"/>
              <a:gd name="connsiteY20" fmla="*/ 657225 h 1104900"/>
              <a:gd name="connsiteX21" fmla="*/ 3438525 w 4076700"/>
              <a:gd name="connsiteY21" fmla="*/ 619125 h 1104900"/>
              <a:gd name="connsiteX22" fmla="*/ 3467100 w 4076700"/>
              <a:gd name="connsiteY22" fmla="*/ 600075 h 1104900"/>
              <a:gd name="connsiteX23" fmla="*/ 3524250 w 4076700"/>
              <a:gd name="connsiteY23" fmla="*/ 552450 h 1104900"/>
              <a:gd name="connsiteX24" fmla="*/ 3552825 w 4076700"/>
              <a:gd name="connsiteY24" fmla="*/ 523875 h 1104900"/>
              <a:gd name="connsiteX25" fmla="*/ 3581400 w 4076700"/>
              <a:gd name="connsiteY25" fmla="*/ 485775 h 1104900"/>
              <a:gd name="connsiteX26" fmla="*/ 3619500 w 4076700"/>
              <a:gd name="connsiteY26" fmla="*/ 466725 h 1104900"/>
              <a:gd name="connsiteX27" fmla="*/ 3667125 w 4076700"/>
              <a:gd name="connsiteY27" fmla="*/ 409575 h 1104900"/>
              <a:gd name="connsiteX28" fmla="*/ 3686175 w 4076700"/>
              <a:gd name="connsiteY28" fmla="*/ 381000 h 1104900"/>
              <a:gd name="connsiteX29" fmla="*/ 3790950 w 4076700"/>
              <a:gd name="connsiteY29" fmla="*/ 304800 h 1104900"/>
              <a:gd name="connsiteX30" fmla="*/ 3810000 w 4076700"/>
              <a:gd name="connsiteY30" fmla="*/ 276225 h 1104900"/>
              <a:gd name="connsiteX31" fmla="*/ 3838575 w 4076700"/>
              <a:gd name="connsiteY31" fmla="*/ 247650 h 1104900"/>
              <a:gd name="connsiteX32" fmla="*/ 3857625 w 4076700"/>
              <a:gd name="connsiteY32" fmla="*/ 219075 h 1104900"/>
              <a:gd name="connsiteX33" fmla="*/ 3914775 w 4076700"/>
              <a:gd name="connsiteY33" fmla="*/ 171450 h 1104900"/>
              <a:gd name="connsiteX34" fmla="*/ 3943350 w 4076700"/>
              <a:gd name="connsiteY34" fmla="*/ 142875 h 1104900"/>
              <a:gd name="connsiteX35" fmla="*/ 4000500 w 4076700"/>
              <a:gd name="connsiteY35" fmla="*/ 95250 h 1104900"/>
              <a:gd name="connsiteX36" fmla="*/ 4029075 w 4076700"/>
              <a:gd name="connsiteY36" fmla="*/ 57150 h 1104900"/>
              <a:gd name="connsiteX37" fmla="*/ 4057650 w 4076700"/>
              <a:gd name="connsiteY37" fmla="*/ 28575 h 1104900"/>
              <a:gd name="connsiteX38" fmla="*/ 4076700 w 4076700"/>
              <a:gd name="connsiteY3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14475 w 4076700"/>
              <a:gd name="connsiteY4" fmla="*/ 942975 h 1104900"/>
              <a:gd name="connsiteX5" fmla="*/ 1543050 w 4076700"/>
              <a:gd name="connsiteY5" fmla="*/ 914400 h 1104900"/>
              <a:gd name="connsiteX6" fmla="*/ 1600200 w 4076700"/>
              <a:gd name="connsiteY6" fmla="*/ 885825 h 1104900"/>
              <a:gd name="connsiteX7" fmla="*/ 1657350 w 4076700"/>
              <a:gd name="connsiteY7" fmla="*/ 838200 h 1104900"/>
              <a:gd name="connsiteX8" fmla="*/ 1714500 w 4076700"/>
              <a:gd name="connsiteY8" fmla="*/ 800100 h 1104900"/>
              <a:gd name="connsiteX9" fmla="*/ 1952625 w 4076700"/>
              <a:gd name="connsiteY9" fmla="*/ 771525 h 1104900"/>
              <a:gd name="connsiteX10" fmla="*/ 2390775 w 4076700"/>
              <a:gd name="connsiteY10" fmla="*/ 771525 h 1104900"/>
              <a:gd name="connsiteX11" fmla="*/ 2562225 w 4076700"/>
              <a:gd name="connsiteY11" fmla="*/ 752475 h 1104900"/>
              <a:gd name="connsiteX12" fmla="*/ 2628900 w 4076700"/>
              <a:gd name="connsiteY12" fmla="*/ 742950 h 1104900"/>
              <a:gd name="connsiteX13" fmla="*/ 3152775 w 4076700"/>
              <a:gd name="connsiteY13" fmla="*/ 733425 h 1104900"/>
              <a:gd name="connsiteX14" fmla="*/ 3190875 w 4076700"/>
              <a:gd name="connsiteY14" fmla="*/ 723900 h 1104900"/>
              <a:gd name="connsiteX15" fmla="*/ 3219450 w 4076700"/>
              <a:gd name="connsiteY15" fmla="*/ 714375 h 1104900"/>
              <a:gd name="connsiteX16" fmla="*/ 3295650 w 4076700"/>
              <a:gd name="connsiteY16" fmla="*/ 695325 h 1104900"/>
              <a:gd name="connsiteX17" fmla="*/ 3324225 w 4076700"/>
              <a:gd name="connsiteY17" fmla="*/ 685800 h 1104900"/>
              <a:gd name="connsiteX18" fmla="*/ 3352800 w 4076700"/>
              <a:gd name="connsiteY18" fmla="*/ 666750 h 1104900"/>
              <a:gd name="connsiteX19" fmla="*/ 3381375 w 4076700"/>
              <a:gd name="connsiteY19" fmla="*/ 657225 h 1104900"/>
              <a:gd name="connsiteX20" fmla="*/ 3438525 w 4076700"/>
              <a:gd name="connsiteY20" fmla="*/ 619125 h 1104900"/>
              <a:gd name="connsiteX21" fmla="*/ 3467100 w 4076700"/>
              <a:gd name="connsiteY21" fmla="*/ 600075 h 1104900"/>
              <a:gd name="connsiteX22" fmla="*/ 3524250 w 4076700"/>
              <a:gd name="connsiteY22" fmla="*/ 552450 h 1104900"/>
              <a:gd name="connsiteX23" fmla="*/ 3552825 w 4076700"/>
              <a:gd name="connsiteY23" fmla="*/ 523875 h 1104900"/>
              <a:gd name="connsiteX24" fmla="*/ 3581400 w 4076700"/>
              <a:gd name="connsiteY24" fmla="*/ 485775 h 1104900"/>
              <a:gd name="connsiteX25" fmla="*/ 3619500 w 4076700"/>
              <a:gd name="connsiteY25" fmla="*/ 466725 h 1104900"/>
              <a:gd name="connsiteX26" fmla="*/ 3667125 w 4076700"/>
              <a:gd name="connsiteY26" fmla="*/ 409575 h 1104900"/>
              <a:gd name="connsiteX27" fmla="*/ 3686175 w 4076700"/>
              <a:gd name="connsiteY27" fmla="*/ 381000 h 1104900"/>
              <a:gd name="connsiteX28" fmla="*/ 3790950 w 4076700"/>
              <a:gd name="connsiteY28" fmla="*/ 304800 h 1104900"/>
              <a:gd name="connsiteX29" fmla="*/ 3810000 w 4076700"/>
              <a:gd name="connsiteY29" fmla="*/ 276225 h 1104900"/>
              <a:gd name="connsiteX30" fmla="*/ 3838575 w 4076700"/>
              <a:gd name="connsiteY30" fmla="*/ 247650 h 1104900"/>
              <a:gd name="connsiteX31" fmla="*/ 3857625 w 4076700"/>
              <a:gd name="connsiteY31" fmla="*/ 219075 h 1104900"/>
              <a:gd name="connsiteX32" fmla="*/ 3914775 w 4076700"/>
              <a:gd name="connsiteY32" fmla="*/ 171450 h 1104900"/>
              <a:gd name="connsiteX33" fmla="*/ 3943350 w 4076700"/>
              <a:gd name="connsiteY33" fmla="*/ 142875 h 1104900"/>
              <a:gd name="connsiteX34" fmla="*/ 4000500 w 4076700"/>
              <a:gd name="connsiteY34" fmla="*/ 95250 h 1104900"/>
              <a:gd name="connsiteX35" fmla="*/ 4029075 w 4076700"/>
              <a:gd name="connsiteY35" fmla="*/ 57150 h 1104900"/>
              <a:gd name="connsiteX36" fmla="*/ 4057650 w 4076700"/>
              <a:gd name="connsiteY36" fmla="*/ 28575 h 1104900"/>
              <a:gd name="connsiteX37" fmla="*/ 4076700 w 4076700"/>
              <a:gd name="connsiteY3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00200 w 4076700"/>
              <a:gd name="connsiteY5" fmla="*/ 885825 h 1104900"/>
              <a:gd name="connsiteX6" fmla="*/ 1657350 w 4076700"/>
              <a:gd name="connsiteY6" fmla="*/ 838200 h 1104900"/>
              <a:gd name="connsiteX7" fmla="*/ 1714500 w 4076700"/>
              <a:gd name="connsiteY7" fmla="*/ 800100 h 1104900"/>
              <a:gd name="connsiteX8" fmla="*/ 1952625 w 4076700"/>
              <a:gd name="connsiteY8" fmla="*/ 771525 h 1104900"/>
              <a:gd name="connsiteX9" fmla="*/ 2390775 w 4076700"/>
              <a:gd name="connsiteY9" fmla="*/ 771525 h 1104900"/>
              <a:gd name="connsiteX10" fmla="*/ 2562225 w 4076700"/>
              <a:gd name="connsiteY10" fmla="*/ 752475 h 1104900"/>
              <a:gd name="connsiteX11" fmla="*/ 2628900 w 4076700"/>
              <a:gd name="connsiteY11" fmla="*/ 742950 h 1104900"/>
              <a:gd name="connsiteX12" fmla="*/ 3152775 w 4076700"/>
              <a:gd name="connsiteY12" fmla="*/ 733425 h 1104900"/>
              <a:gd name="connsiteX13" fmla="*/ 3190875 w 4076700"/>
              <a:gd name="connsiteY13" fmla="*/ 723900 h 1104900"/>
              <a:gd name="connsiteX14" fmla="*/ 3219450 w 4076700"/>
              <a:gd name="connsiteY14" fmla="*/ 714375 h 1104900"/>
              <a:gd name="connsiteX15" fmla="*/ 3295650 w 4076700"/>
              <a:gd name="connsiteY15" fmla="*/ 695325 h 1104900"/>
              <a:gd name="connsiteX16" fmla="*/ 3324225 w 4076700"/>
              <a:gd name="connsiteY16" fmla="*/ 685800 h 1104900"/>
              <a:gd name="connsiteX17" fmla="*/ 3352800 w 4076700"/>
              <a:gd name="connsiteY17" fmla="*/ 666750 h 1104900"/>
              <a:gd name="connsiteX18" fmla="*/ 3381375 w 4076700"/>
              <a:gd name="connsiteY18" fmla="*/ 657225 h 1104900"/>
              <a:gd name="connsiteX19" fmla="*/ 3438525 w 4076700"/>
              <a:gd name="connsiteY19" fmla="*/ 619125 h 1104900"/>
              <a:gd name="connsiteX20" fmla="*/ 3467100 w 4076700"/>
              <a:gd name="connsiteY20" fmla="*/ 600075 h 1104900"/>
              <a:gd name="connsiteX21" fmla="*/ 3524250 w 4076700"/>
              <a:gd name="connsiteY21" fmla="*/ 552450 h 1104900"/>
              <a:gd name="connsiteX22" fmla="*/ 3552825 w 4076700"/>
              <a:gd name="connsiteY22" fmla="*/ 523875 h 1104900"/>
              <a:gd name="connsiteX23" fmla="*/ 3581400 w 4076700"/>
              <a:gd name="connsiteY23" fmla="*/ 485775 h 1104900"/>
              <a:gd name="connsiteX24" fmla="*/ 3619500 w 4076700"/>
              <a:gd name="connsiteY24" fmla="*/ 466725 h 1104900"/>
              <a:gd name="connsiteX25" fmla="*/ 3667125 w 4076700"/>
              <a:gd name="connsiteY25" fmla="*/ 409575 h 1104900"/>
              <a:gd name="connsiteX26" fmla="*/ 3686175 w 4076700"/>
              <a:gd name="connsiteY26" fmla="*/ 381000 h 1104900"/>
              <a:gd name="connsiteX27" fmla="*/ 3790950 w 4076700"/>
              <a:gd name="connsiteY27" fmla="*/ 304800 h 1104900"/>
              <a:gd name="connsiteX28" fmla="*/ 3810000 w 4076700"/>
              <a:gd name="connsiteY28" fmla="*/ 276225 h 1104900"/>
              <a:gd name="connsiteX29" fmla="*/ 3838575 w 4076700"/>
              <a:gd name="connsiteY29" fmla="*/ 247650 h 1104900"/>
              <a:gd name="connsiteX30" fmla="*/ 3857625 w 4076700"/>
              <a:gd name="connsiteY30" fmla="*/ 219075 h 1104900"/>
              <a:gd name="connsiteX31" fmla="*/ 3914775 w 4076700"/>
              <a:gd name="connsiteY31" fmla="*/ 171450 h 1104900"/>
              <a:gd name="connsiteX32" fmla="*/ 3943350 w 4076700"/>
              <a:gd name="connsiteY32" fmla="*/ 142875 h 1104900"/>
              <a:gd name="connsiteX33" fmla="*/ 4000500 w 4076700"/>
              <a:gd name="connsiteY33" fmla="*/ 95250 h 1104900"/>
              <a:gd name="connsiteX34" fmla="*/ 4029075 w 4076700"/>
              <a:gd name="connsiteY34" fmla="*/ 57150 h 1104900"/>
              <a:gd name="connsiteX35" fmla="*/ 4057650 w 4076700"/>
              <a:gd name="connsiteY35" fmla="*/ 28575 h 1104900"/>
              <a:gd name="connsiteX36" fmla="*/ 4076700 w 4076700"/>
              <a:gd name="connsiteY3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57350 w 4076700"/>
              <a:gd name="connsiteY5" fmla="*/ 838200 h 1104900"/>
              <a:gd name="connsiteX6" fmla="*/ 1714500 w 4076700"/>
              <a:gd name="connsiteY6" fmla="*/ 800100 h 1104900"/>
              <a:gd name="connsiteX7" fmla="*/ 1952625 w 4076700"/>
              <a:gd name="connsiteY7" fmla="*/ 771525 h 1104900"/>
              <a:gd name="connsiteX8" fmla="*/ 2390775 w 4076700"/>
              <a:gd name="connsiteY8" fmla="*/ 771525 h 1104900"/>
              <a:gd name="connsiteX9" fmla="*/ 2562225 w 4076700"/>
              <a:gd name="connsiteY9" fmla="*/ 752475 h 1104900"/>
              <a:gd name="connsiteX10" fmla="*/ 2628900 w 4076700"/>
              <a:gd name="connsiteY10" fmla="*/ 742950 h 1104900"/>
              <a:gd name="connsiteX11" fmla="*/ 3152775 w 4076700"/>
              <a:gd name="connsiteY11" fmla="*/ 733425 h 1104900"/>
              <a:gd name="connsiteX12" fmla="*/ 3190875 w 4076700"/>
              <a:gd name="connsiteY12" fmla="*/ 723900 h 1104900"/>
              <a:gd name="connsiteX13" fmla="*/ 3219450 w 4076700"/>
              <a:gd name="connsiteY13" fmla="*/ 714375 h 1104900"/>
              <a:gd name="connsiteX14" fmla="*/ 3295650 w 4076700"/>
              <a:gd name="connsiteY14" fmla="*/ 695325 h 1104900"/>
              <a:gd name="connsiteX15" fmla="*/ 3324225 w 4076700"/>
              <a:gd name="connsiteY15" fmla="*/ 685800 h 1104900"/>
              <a:gd name="connsiteX16" fmla="*/ 3352800 w 4076700"/>
              <a:gd name="connsiteY16" fmla="*/ 666750 h 1104900"/>
              <a:gd name="connsiteX17" fmla="*/ 3381375 w 4076700"/>
              <a:gd name="connsiteY17" fmla="*/ 657225 h 1104900"/>
              <a:gd name="connsiteX18" fmla="*/ 3438525 w 4076700"/>
              <a:gd name="connsiteY18" fmla="*/ 619125 h 1104900"/>
              <a:gd name="connsiteX19" fmla="*/ 3467100 w 4076700"/>
              <a:gd name="connsiteY19" fmla="*/ 600075 h 1104900"/>
              <a:gd name="connsiteX20" fmla="*/ 3524250 w 4076700"/>
              <a:gd name="connsiteY20" fmla="*/ 552450 h 1104900"/>
              <a:gd name="connsiteX21" fmla="*/ 3552825 w 4076700"/>
              <a:gd name="connsiteY21" fmla="*/ 523875 h 1104900"/>
              <a:gd name="connsiteX22" fmla="*/ 3581400 w 4076700"/>
              <a:gd name="connsiteY22" fmla="*/ 485775 h 1104900"/>
              <a:gd name="connsiteX23" fmla="*/ 3619500 w 4076700"/>
              <a:gd name="connsiteY23" fmla="*/ 466725 h 1104900"/>
              <a:gd name="connsiteX24" fmla="*/ 3667125 w 4076700"/>
              <a:gd name="connsiteY24" fmla="*/ 409575 h 1104900"/>
              <a:gd name="connsiteX25" fmla="*/ 3686175 w 4076700"/>
              <a:gd name="connsiteY25" fmla="*/ 381000 h 1104900"/>
              <a:gd name="connsiteX26" fmla="*/ 3790950 w 4076700"/>
              <a:gd name="connsiteY26" fmla="*/ 304800 h 1104900"/>
              <a:gd name="connsiteX27" fmla="*/ 3810000 w 4076700"/>
              <a:gd name="connsiteY27" fmla="*/ 276225 h 1104900"/>
              <a:gd name="connsiteX28" fmla="*/ 3838575 w 4076700"/>
              <a:gd name="connsiteY28" fmla="*/ 247650 h 1104900"/>
              <a:gd name="connsiteX29" fmla="*/ 3857625 w 4076700"/>
              <a:gd name="connsiteY29" fmla="*/ 219075 h 1104900"/>
              <a:gd name="connsiteX30" fmla="*/ 3914775 w 4076700"/>
              <a:gd name="connsiteY30" fmla="*/ 171450 h 1104900"/>
              <a:gd name="connsiteX31" fmla="*/ 3943350 w 4076700"/>
              <a:gd name="connsiteY31" fmla="*/ 142875 h 1104900"/>
              <a:gd name="connsiteX32" fmla="*/ 4000500 w 4076700"/>
              <a:gd name="connsiteY32" fmla="*/ 95250 h 1104900"/>
              <a:gd name="connsiteX33" fmla="*/ 4029075 w 4076700"/>
              <a:gd name="connsiteY33" fmla="*/ 57150 h 1104900"/>
              <a:gd name="connsiteX34" fmla="*/ 4057650 w 4076700"/>
              <a:gd name="connsiteY34" fmla="*/ 28575 h 1104900"/>
              <a:gd name="connsiteX35" fmla="*/ 4076700 w 4076700"/>
              <a:gd name="connsiteY3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714500 w 4076700"/>
              <a:gd name="connsiteY5" fmla="*/ 800100 h 1104900"/>
              <a:gd name="connsiteX6" fmla="*/ 1952625 w 4076700"/>
              <a:gd name="connsiteY6" fmla="*/ 771525 h 1104900"/>
              <a:gd name="connsiteX7" fmla="*/ 2390775 w 4076700"/>
              <a:gd name="connsiteY7" fmla="*/ 771525 h 1104900"/>
              <a:gd name="connsiteX8" fmla="*/ 2562225 w 4076700"/>
              <a:gd name="connsiteY8" fmla="*/ 752475 h 1104900"/>
              <a:gd name="connsiteX9" fmla="*/ 2628900 w 4076700"/>
              <a:gd name="connsiteY9" fmla="*/ 742950 h 1104900"/>
              <a:gd name="connsiteX10" fmla="*/ 3152775 w 4076700"/>
              <a:gd name="connsiteY10" fmla="*/ 733425 h 1104900"/>
              <a:gd name="connsiteX11" fmla="*/ 3190875 w 4076700"/>
              <a:gd name="connsiteY11" fmla="*/ 723900 h 1104900"/>
              <a:gd name="connsiteX12" fmla="*/ 3219450 w 4076700"/>
              <a:gd name="connsiteY12" fmla="*/ 714375 h 1104900"/>
              <a:gd name="connsiteX13" fmla="*/ 3295650 w 4076700"/>
              <a:gd name="connsiteY13" fmla="*/ 695325 h 1104900"/>
              <a:gd name="connsiteX14" fmla="*/ 3324225 w 4076700"/>
              <a:gd name="connsiteY14" fmla="*/ 685800 h 1104900"/>
              <a:gd name="connsiteX15" fmla="*/ 3352800 w 4076700"/>
              <a:gd name="connsiteY15" fmla="*/ 666750 h 1104900"/>
              <a:gd name="connsiteX16" fmla="*/ 3381375 w 4076700"/>
              <a:gd name="connsiteY16" fmla="*/ 657225 h 1104900"/>
              <a:gd name="connsiteX17" fmla="*/ 3438525 w 4076700"/>
              <a:gd name="connsiteY17" fmla="*/ 619125 h 1104900"/>
              <a:gd name="connsiteX18" fmla="*/ 3467100 w 4076700"/>
              <a:gd name="connsiteY18" fmla="*/ 600075 h 1104900"/>
              <a:gd name="connsiteX19" fmla="*/ 3524250 w 4076700"/>
              <a:gd name="connsiteY19" fmla="*/ 552450 h 1104900"/>
              <a:gd name="connsiteX20" fmla="*/ 3552825 w 4076700"/>
              <a:gd name="connsiteY20" fmla="*/ 523875 h 1104900"/>
              <a:gd name="connsiteX21" fmla="*/ 3581400 w 4076700"/>
              <a:gd name="connsiteY21" fmla="*/ 485775 h 1104900"/>
              <a:gd name="connsiteX22" fmla="*/ 3619500 w 4076700"/>
              <a:gd name="connsiteY22" fmla="*/ 466725 h 1104900"/>
              <a:gd name="connsiteX23" fmla="*/ 3667125 w 4076700"/>
              <a:gd name="connsiteY23" fmla="*/ 409575 h 1104900"/>
              <a:gd name="connsiteX24" fmla="*/ 3686175 w 4076700"/>
              <a:gd name="connsiteY24" fmla="*/ 381000 h 1104900"/>
              <a:gd name="connsiteX25" fmla="*/ 3790950 w 4076700"/>
              <a:gd name="connsiteY25" fmla="*/ 304800 h 1104900"/>
              <a:gd name="connsiteX26" fmla="*/ 3810000 w 4076700"/>
              <a:gd name="connsiteY26" fmla="*/ 276225 h 1104900"/>
              <a:gd name="connsiteX27" fmla="*/ 3838575 w 4076700"/>
              <a:gd name="connsiteY27" fmla="*/ 247650 h 1104900"/>
              <a:gd name="connsiteX28" fmla="*/ 3857625 w 4076700"/>
              <a:gd name="connsiteY28" fmla="*/ 219075 h 1104900"/>
              <a:gd name="connsiteX29" fmla="*/ 3914775 w 4076700"/>
              <a:gd name="connsiteY29" fmla="*/ 171450 h 1104900"/>
              <a:gd name="connsiteX30" fmla="*/ 3943350 w 4076700"/>
              <a:gd name="connsiteY30" fmla="*/ 142875 h 1104900"/>
              <a:gd name="connsiteX31" fmla="*/ 4000500 w 4076700"/>
              <a:gd name="connsiteY31" fmla="*/ 95250 h 1104900"/>
              <a:gd name="connsiteX32" fmla="*/ 4029075 w 4076700"/>
              <a:gd name="connsiteY32" fmla="*/ 57150 h 1104900"/>
              <a:gd name="connsiteX33" fmla="*/ 4057650 w 4076700"/>
              <a:gd name="connsiteY33" fmla="*/ 28575 h 1104900"/>
              <a:gd name="connsiteX34" fmla="*/ 4076700 w 4076700"/>
              <a:gd name="connsiteY3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952625 w 4076700"/>
              <a:gd name="connsiteY5" fmla="*/ 771525 h 1104900"/>
              <a:gd name="connsiteX6" fmla="*/ 2390775 w 4076700"/>
              <a:gd name="connsiteY6" fmla="*/ 771525 h 1104900"/>
              <a:gd name="connsiteX7" fmla="*/ 2562225 w 4076700"/>
              <a:gd name="connsiteY7" fmla="*/ 752475 h 1104900"/>
              <a:gd name="connsiteX8" fmla="*/ 2628900 w 4076700"/>
              <a:gd name="connsiteY8" fmla="*/ 742950 h 1104900"/>
              <a:gd name="connsiteX9" fmla="*/ 3152775 w 4076700"/>
              <a:gd name="connsiteY9" fmla="*/ 733425 h 1104900"/>
              <a:gd name="connsiteX10" fmla="*/ 3190875 w 4076700"/>
              <a:gd name="connsiteY10" fmla="*/ 723900 h 1104900"/>
              <a:gd name="connsiteX11" fmla="*/ 3219450 w 4076700"/>
              <a:gd name="connsiteY11" fmla="*/ 714375 h 1104900"/>
              <a:gd name="connsiteX12" fmla="*/ 3295650 w 4076700"/>
              <a:gd name="connsiteY12" fmla="*/ 695325 h 1104900"/>
              <a:gd name="connsiteX13" fmla="*/ 3324225 w 4076700"/>
              <a:gd name="connsiteY13" fmla="*/ 685800 h 1104900"/>
              <a:gd name="connsiteX14" fmla="*/ 3352800 w 4076700"/>
              <a:gd name="connsiteY14" fmla="*/ 666750 h 1104900"/>
              <a:gd name="connsiteX15" fmla="*/ 3381375 w 4076700"/>
              <a:gd name="connsiteY15" fmla="*/ 657225 h 1104900"/>
              <a:gd name="connsiteX16" fmla="*/ 3438525 w 4076700"/>
              <a:gd name="connsiteY16" fmla="*/ 619125 h 1104900"/>
              <a:gd name="connsiteX17" fmla="*/ 3467100 w 4076700"/>
              <a:gd name="connsiteY17" fmla="*/ 600075 h 1104900"/>
              <a:gd name="connsiteX18" fmla="*/ 3524250 w 4076700"/>
              <a:gd name="connsiteY18" fmla="*/ 552450 h 1104900"/>
              <a:gd name="connsiteX19" fmla="*/ 3552825 w 4076700"/>
              <a:gd name="connsiteY19" fmla="*/ 523875 h 1104900"/>
              <a:gd name="connsiteX20" fmla="*/ 3581400 w 4076700"/>
              <a:gd name="connsiteY20" fmla="*/ 485775 h 1104900"/>
              <a:gd name="connsiteX21" fmla="*/ 3619500 w 4076700"/>
              <a:gd name="connsiteY21" fmla="*/ 466725 h 1104900"/>
              <a:gd name="connsiteX22" fmla="*/ 3667125 w 4076700"/>
              <a:gd name="connsiteY22" fmla="*/ 409575 h 1104900"/>
              <a:gd name="connsiteX23" fmla="*/ 3686175 w 4076700"/>
              <a:gd name="connsiteY23" fmla="*/ 381000 h 1104900"/>
              <a:gd name="connsiteX24" fmla="*/ 3790950 w 4076700"/>
              <a:gd name="connsiteY24" fmla="*/ 304800 h 1104900"/>
              <a:gd name="connsiteX25" fmla="*/ 3810000 w 4076700"/>
              <a:gd name="connsiteY25" fmla="*/ 276225 h 1104900"/>
              <a:gd name="connsiteX26" fmla="*/ 3838575 w 4076700"/>
              <a:gd name="connsiteY26" fmla="*/ 247650 h 1104900"/>
              <a:gd name="connsiteX27" fmla="*/ 3857625 w 4076700"/>
              <a:gd name="connsiteY27" fmla="*/ 219075 h 1104900"/>
              <a:gd name="connsiteX28" fmla="*/ 3914775 w 4076700"/>
              <a:gd name="connsiteY28" fmla="*/ 171450 h 1104900"/>
              <a:gd name="connsiteX29" fmla="*/ 3943350 w 4076700"/>
              <a:gd name="connsiteY29" fmla="*/ 142875 h 1104900"/>
              <a:gd name="connsiteX30" fmla="*/ 4000500 w 4076700"/>
              <a:gd name="connsiteY30" fmla="*/ 95250 h 1104900"/>
              <a:gd name="connsiteX31" fmla="*/ 4029075 w 4076700"/>
              <a:gd name="connsiteY31" fmla="*/ 57150 h 1104900"/>
              <a:gd name="connsiteX32" fmla="*/ 4057650 w 4076700"/>
              <a:gd name="connsiteY32" fmla="*/ 28575 h 1104900"/>
              <a:gd name="connsiteX33" fmla="*/ 4076700 w 4076700"/>
              <a:gd name="connsiteY3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628900 w 4076700"/>
              <a:gd name="connsiteY6" fmla="*/ 742950 h 1104900"/>
              <a:gd name="connsiteX7" fmla="*/ 3152775 w 4076700"/>
              <a:gd name="connsiteY7" fmla="*/ 733425 h 1104900"/>
              <a:gd name="connsiteX8" fmla="*/ 3190875 w 4076700"/>
              <a:gd name="connsiteY8" fmla="*/ 723900 h 1104900"/>
              <a:gd name="connsiteX9" fmla="*/ 3219450 w 4076700"/>
              <a:gd name="connsiteY9" fmla="*/ 714375 h 1104900"/>
              <a:gd name="connsiteX10" fmla="*/ 3295650 w 4076700"/>
              <a:gd name="connsiteY10" fmla="*/ 695325 h 1104900"/>
              <a:gd name="connsiteX11" fmla="*/ 3324225 w 4076700"/>
              <a:gd name="connsiteY11" fmla="*/ 685800 h 1104900"/>
              <a:gd name="connsiteX12" fmla="*/ 3352800 w 4076700"/>
              <a:gd name="connsiteY12" fmla="*/ 666750 h 1104900"/>
              <a:gd name="connsiteX13" fmla="*/ 3381375 w 4076700"/>
              <a:gd name="connsiteY13" fmla="*/ 657225 h 1104900"/>
              <a:gd name="connsiteX14" fmla="*/ 3438525 w 4076700"/>
              <a:gd name="connsiteY14" fmla="*/ 619125 h 1104900"/>
              <a:gd name="connsiteX15" fmla="*/ 3467100 w 4076700"/>
              <a:gd name="connsiteY15" fmla="*/ 600075 h 1104900"/>
              <a:gd name="connsiteX16" fmla="*/ 3524250 w 4076700"/>
              <a:gd name="connsiteY16" fmla="*/ 552450 h 1104900"/>
              <a:gd name="connsiteX17" fmla="*/ 3552825 w 4076700"/>
              <a:gd name="connsiteY17" fmla="*/ 523875 h 1104900"/>
              <a:gd name="connsiteX18" fmla="*/ 3581400 w 4076700"/>
              <a:gd name="connsiteY18" fmla="*/ 485775 h 1104900"/>
              <a:gd name="connsiteX19" fmla="*/ 3619500 w 4076700"/>
              <a:gd name="connsiteY19" fmla="*/ 466725 h 1104900"/>
              <a:gd name="connsiteX20" fmla="*/ 3667125 w 4076700"/>
              <a:gd name="connsiteY20" fmla="*/ 409575 h 1104900"/>
              <a:gd name="connsiteX21" fmla="*/ 3686175 w 4076700"/>
              <a:gd name="connsiteY21" fmla="*/ 381000 h 1104900"/>
              <a:gd name="connsiteX22" fmla="*/ 3790950 w 4076700"/>
              <a:gd name="connsiteY22" fmla="*/ 304800 h 1104900"/>
              <a:gd name="connsiteX23" fmla="*/ 3810000 w 4076700"/>
              <a:gd name="connsiteY23" fmla="*/ 276225 h 1104900"/>
              <a:gd name="connsiteX24" fmla="*/ 3838575 w 4076700"/>
              <a:gd name="connsiteY24" fmla="*/ 247650 h 1104900"/>
              <a:gd name="connsiteX25" fmla="*/ 3857625 w 4076700"/>
              <a:gd name="connsiteY25" fmla="*/ 219075 h 1104900"/>
              <a:gd name="connsiteX26" fmla="*/ 3914775 w 4076700"/>
              <a:gd name="connsiteY26" fmla="*/ 171450 h 1104900"/>
              <a:gd name="connsiteX27" fmla="*/ 3943350 w 4076700"/>
              <a:gd name="connsiteY27" fmla="*/ 142875 h 1104900"/>
              <a:gd name="connsiteX28" fmla="*/ 4000500 w 4076700"/>
              <a:gd name="connsiteY28" fmla="*/ 95250 h 1104900"/>
              <a:gd name="connsiteX29" fmla="*/ 4029075 w 4076700"/>
              <a:gd name="connsiteY29" fmla="*/ 57150 h 1104900"/>
              <a:gd name="connsiteX30" fmla="*/ 4057650 w 4076700"/>
              <a:gd name="connsiteY30" fmla="*/ 28575 h 1104900"/>
              <a:gd name="connsiteX31" fmla="*/ 4076700 w 4076700"/>
              <a:gd name="connsiteY3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239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67125 w 4076700"/>
              <a:gd name="connsiteY18" fmla="*/ 409575 h 1104900"/>
              <a:gd name="connsiteX19" fmla="*/ 3686175 w 4076700"/>
              <a:gd name="connsiteY19" fmla="*/ 381000 h 1104900"/>
              <a:gd name="connsiteX20" fmla="*/ 3790950 w 4076700"/>
              <a:gd name="connsiteY20" fmla="*/ 304800 h 1104900"/>
              <a:gd name="connsiteX21" fmla="*/ 3810000 w 4076700"/>
              <a:gd name="connsiteY21" fmla="*/ 276225 h 1104900"/>
              <a:gd name="connsiteX22" fmla="*/ 3838575 w 4076700"/>
              <a:gd name="connsiteY22" fmla="*/ 247650 h 1104900"/>
              <a:gd name="connsiteX23" fmla="*/ 3857625 w 4076700"/>
              <a:gd name="connsiteY23" fmla="*/ 219075 h 1104900"/>
              <a:gd name="connsiteX24" fmla="*/ 3914775 w 4076700"/>
              <a:gd name="connsiteY24" fmla="*/ 171450 h 1104900"/>
              <a:gd name="connsiteX25" fmla="*/ 3943350 w 4076700"/>
              <a:gd name="connsiteY25" fmla="*/ 142875 h 1104900"/>
              <a:gd name="connsiteX26" fmla="*/ 4000500 w 4076700"/>
              <a:gd name="connsiteY26" fmla="*/ 95250 h 1104900"/>
              <a:gd name="connsiteX27" fmla="*/ 4029075 w 4076700"/>
              <a:gd name="connsiteY27" fmla="*/ 57150 h 1104900"/>
              <a:gd name="connsiteX28" fmla="*/ 4057650 w 4076700"/>
              <a:gd name="connsiteY28" fmla="*/ 28575 h 1104900"/>
              <a:gd name="connsiteX29" fmla="*/ 4076700 w 4076700"/>
              <a:gd name="connsiteY2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81400 w 4076700"/>
              <a:gd name="connsiteY16" fmla="*/ 485775 h 1104900"/>
              <a:gd name="connsiteX17" fmla="*/ 3667125 w 4076700"/>
              <a:gd name="connsiteY17" fmla="*/ 409575 h 1104900"/>
              <a:gd name="connsiteX18" fmla="*/ 3686175 w 4076700"/>
              <a:gd name="connsiteY18" fmla="*/ 381000 h 1104900"/>
              <a:gd name="connsiteX19" fmla="*/ 3790950 w 4076700"/>
              <a:gd name="connsiteY19" fmla="*/ 304800 h 1104900"/>
              <a:gd name="connsiteX20" fmla="*/ 3810000 w 4076700"/>
              <a:gd name="connsiteY20" fmla="*/ 276225 h 1104900"/>
              <a:gd name="connsiteX21" fmla="*/ 3838575 w 4076700"/>
              <a:gd name="connsiteY21" fmla="*/ 247650 h 1104900"/>
              <a:gd name="connsiteX22" fmla="*/ 3857625 w 4076700"/>
              <a:gd name="connsiteY22" fmla="*/ 219075 h 1104900"/>
              <a:gd name="connsiteX23" fmla="*/ 3914775 w 4076700"/>
              <a:gd name="connsiteY23" fmla="*/ 171450 h 1104900"/>
              <a:gd name="connsiteX24" fmla="*/ 3943350 w 4076700"/>
              <a:gd name="connsiteY24" fmla="*/ 142875 h 1104900"/>
              <a:gd name="connsiteX25" fmla="*/ 4000500 w 4076700"/>
              <a:gd name="connsiteY25" fmla="*/ 95250 h 1104900"/>
              <a:gd name="connsiteX26" fmla="*/ 4029075 w 4076700"/>
              <a:gd name="connsiteY26" fmla="*/ 57150 h 1104900"/>
              <a:gd name="connsiteX27" fmla="*/ 4057650 w 4076700"/>
              <a:gd name="connsiteY27" fmla="*/ 28575 h 1104900"/>
              <a:gd name="connsiteX28" fmla="*/ 4076700 w 4076700"/>
              <a:gd name="connsiteY2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524250 w 4076700"/>
              <a:gd name="connsiteY14" fmla="*/ 552450 h 1104900"/>
              <a:gd name="connsiteX15" fmla="*/ 3581400 w 4076700"/>
              <a:gd name="connsiteY15" fmla="*/ 485775 h 1104900"/>
              <a:gd name="connsiteX16" fmla="*/ 3667125 w 4076700"/>
              <a:gd name="connsiteY16" fmla="*/ 409575 h 1104900"/>
              <a:gd name="connsiteX17" fmla="*/ 3686175 w 4076700"/>
              <a:gd name="connsiteY17" fmla="*/ 381000 h 1104900"/>
              <a:gd name="connsiteX18" fmla="*/ 3790950 w 4076700"/>
              <a:gd name="connsiteY18" fmla="*/ 304800 h 1104900"/>
              <a:gd name="connsiteX19" fmla="*/ 3810000 w 4076700"/>
              <a:gd name="connsiteY19" fmla="*/ 276225 h 1104900"/>
              <a:gd name="connsiteX20" fmla="*/ 3838575 w 4076700"/>
              <a:gd name="connsiteY20" fmla="*/ 247650 h 1104900"/>
              <a:gd name="connsiteX21" fmla="*/ 3857625 w 4076700"/>
              <a:gd name="connsiteY21" fmla="*/ 219075 h 1104900"/>
              <a:gd name="connsiteX22" fmla="*/ 3914775 w 4076700"/>
              <a:gd name="connsiteY22" fmla="*/ 171450 h 1104900"/>
              <a:gd name="connsiteX23" fmla="*/ 3943350 w 4076700"/>
              <a:gd name="connsiteY23" fmla="*/ 142875 h 1104900"/>
              <a:gd name="connsiteX24" fmla="*/ 4000500 w 4076700"/>
              <a:gd name="connsiteY24" fmla="*/ 95250 h 1104900"/>
              <a:gd name="connsiteX25" fmla="*/ 4029075 w 4076700"/>
              <a:gd name="connsiteY25" fmla="*/ 57150 h 1104900"/>
              <a:gd name="connsiteX26" fmla="*/ 4057650 w 4076700"/>
              <a:gd name="connsiteY26" fmla="*/ 28575 h 1104900"/>
              <a:gd name="connsiteX27" fmla="*/ 4076700 w 4076700"/>
              <a:gd name="connsiteY2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524250 w 4076700"/>
              <a:gd name="connsiteY13" fmla="*/ 552450 h 1104900"/>
              <a:gd name="connsiteX14" fmla="*/ 3581400 w 4076700"/>
              <a:gd name="connsiteY14" fmla="*/ 485775 h 1104900"/>
              <a:gd name="connsiteX15" fmla="*/ 3667125 w 4076700"/>
              <a:gd name="connsiteY15" fmla="*/ 409575 h 1104900"/>
              <a:gd name="connsiteX16" fmla="*/ 3686175 w 4076700"/>
              <a:gd name="connsiteY16" fmla="*/ 381000 h 1104900"/>
              <a:gd name="connsiteX17" fmla="*/ 3790950 w 4076700"/>
              <a:gd name="connsiteY17" fmla="*/ 304800 h 1104900"/>
              <a:gd name="connsiteX18" fmla="*/ 3810000 w 4076700"/>
              <a:gd name="connsiteY18" fmla="*/ 276225 h 1104900"/>
              <a:gd name="connsiteX19" fmla="*/ 3838575 w 4076700"/>
              <a:gd name="connsiteY19" fmla="*/ 247650 h 1104900"/>
              <a:gd name="connsiteX20" fmla="*/ 3857625 w 4076700"/>
              <a:gd name="connsiteY20" fmla="*/ 219075 h 1104900"/>
              <a:gd name="connsiteX21" fmla="*/ 3914775 w 4076700"/>
              <a:gd name="connsiteY21" fmla="*/ 171450 h 1104900"/>
              <a:gd name="connsiteX22" fmla="*/ 3943350 w 4076700"/>
              <a:gd name="connsiteY22" fmla="*/ 142875 h 1104900"/>
              <a:gd name="connsiteX23" fmla="*/ 4000500 w 4076700"/>
              <a:gd name="connsiteY23" fmla="*/ 95250 h 1104900"/>
              <a:gd name="connsiteX24" fmla="*/ 4029075 w 4076700"/>
              <a:gd name="connsiteY24" fmla="*/ 57150 h 1104900"/>
              <a:gd name="connsiteX25" fmla="*/ 4057650 w 4076700"/>
              <a:gd name="connsiteY25" fmla="*/ 28575 h 1104900"/>
              <a:gd name="connsiteX26" fmla="*/ 4076700 w 4076700"/>
              <a:gd name="connsiteY2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524250 w 4076700"/>
              <a:gd name="connsiteY12" fmla="*/ 552450 h 1104900"/>
              <a:gd name="connsiteX13" fmla="*/ 3581400 w 4076700"/>
              <a:gd name="connsiteY13" fmla="*/ 485775 h 1104900"/>
              <a:gd name="connsiteX14" fmla="*/ 3667125 w 4076700"/>
              <a:gd name="connsiteY14" fmla="*/ 409575 h 1104900"/>
              <a:gd name="connsiteX15" fmla="*/ 3686175 w 4076700"/>
              <a:gd name="connsiteY15" fmla="*/ 381000 h 1104900"/>
              <a:gd name="connsiteX16" fmla="*/ 3790950 w 4076700"/>
              <a:gd name="connsiteY16" fmla="*/ 304800 h 1104900"/>
              <a:gd name="connsiteX17" fmla="*/ 3810000 w 4076700"/>
              <a:gd name="connsiteY17" fmla="*/ 276225 h 1104900"/>
              <a:gd name="connsiteX18" fmla="*/ 3838575 w 4076700"/>
              <a:gd name="connsiteY18" fmla="*/ 247650 h 1104900"/>
              <a:gd name="connsiteX19" fmla="*/ 3857625 w 4076700"/>
              <a:gd name="connsiteY19" fmla="*/ 219075 h 1104900"/>
              <a:gd name="connsiteX20" fmla="*/ 3914775 w 4076700"/>
              <a:gd name="connsiteY20" fmla="*/ 171450 h 1104900"/>
              <a:gd name="connsiteX21" fmla="*/ 3943350 w 4076700"/>
              <a:gd name="connsiteY21" fmla="*/ 142875 h 1104900"/>
              <a:gd name="connsiteX22" fmla="*/ 4000500 w 4076700"/>
              <a:gd name="connsiteY22" fmla="*/ 95250 h 1104900"/>
              <a:gd name="connsiteX23" fmla="*/ 4029075 w 4076700"/>
              <a:gd name="connsiteY23" fmla="*/ 57150 h 1104900"/>
              <a:gd name="connsiteX24" fmla="*/ 4057650 w 4076700"/>
              <a:gd name="connsiteY24" fmla="*/ 28575 h 1104900"/>
              <a:gd name="connsiteX25" fmla="*/ 4076700 w 4076700"/>
              <a:gd name="connsiteY2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524250 w 4076700"/>
              <a:gd name="connsiteY11" fmla="*/ 552450 h 1104900"/>
              <a:gd name="connsiteX12" fmla="*/ 3581400 w 4076700"/>
              <a:gd name="connsiteY12" fmla="*/ 485775 h 1104900"/>
              <a:gd name="connsiteX13" fmla="*/ 3667125 w 4076700"/>
              <a:gd name="connsiteY13" fmla="*/ 409575 h 1104900"/>
              <a:gd name="connsiteX14" fmla="*/ 3686175 w 4076700"/>
              <a:gd name="connsiteY14" fmla="*/ 381000 h 1104900"/>
              <a:gd name="connsiteX15" fmla="*/ 3790950 w 4076700"/>
              <a:gd name="connsiteY15" fmla="*/ 304800 h 1104900"/>
              <a:gd name="connsiteX16" fmla="*/ 3810000 w 4076700"/>
              <a:gd name="connsiteY16" fmla="*/ 276225 h 1104900"/>
              <a:gd name="connsiteX17" fmla="*/ 3838575 w 4076700"/>
              <a:gd name="connsiteY17" fmla="*/ 247650 h 1104900"/>
              <a:gd name="connsiteX18" fmla="*/ 3857625 w 4076700"/>
              <a:gd name="connsiteY18" fmla="*/ 219075 h 1104900"/>
              <a:gd name="connsiteX19" fmla="*/ 3914775 w 4076700"/>
              <a:gd name="connsiteY19" fmla="*/ 171450 h 1104900"/>
              <a:gd name="connsiteX20" fmla="*/ 3943350 w 4076700"/>
              <a:gd name="connsiteY20" fmla="*/ 142875 h 1104900"/>
              <a:gd name="connsiteX21" fmla="*/ 4000500 w 4076700"/>
              <a:gd name="connsiteY21" fmla="*/ 95250 h 1104900"/>
              <a:gd name="connsiteX22" fmla="*/ 4029075 w 4076700"/>
              <a:gd name="connsiteY22" fmla="*/ 57150 h 1104900"/>
              <a:gd name="connsiteX23" fmla="*/ 4057650 w 4076700"/>
              <a:gd name="connsiteY23" fmla="*/ 28575 h 1104900"/>
              <a:gd name="connsiteX24" fmla="*/ 4076700 w 4076700"/>
              <a:gd name="connsiteY2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524250 w 4076700"/>
              <a:gd name="connsiteY10" fmla="*/ 552450 h 1104900"/>
              <a:gd name="connsiteX11" fmla="*/ 3581400 w 4076700"/>
              <a:gd name="connsiteY11" fmla="*/ 485775 h 1104900"/>
              <a:gd name="connsiteX12" fmla="*/ 3667125 w 4076700"/>
              <a:gd name="connsiteY12" fmla="*/ 409575 h 1104900"/>
              <a:gd name="connsiteX13" fmla="*/ 3686175 w 4076700"/>
              <a:gd name="connsiteY13" fmla="*/ 381000 h 1104900"/>
              <a:gd name="connsiteX14" fmla="*/ 3790950 w 4076700"/>
              <a:gd name="connsiteY14" fmla="*/ 304800 h 1104900"/>
              <a:gd name="connsiteX15" fmla="*/ 3810000 w 4076700"/>
              <a:gd name="connsiteY15" fmla="*/ 276225 h 1104900"/>
              <a:gd name="connsiteX16" fmla="*/ 3838575 w 4076700"/>
              <a:gd name="connsiteY16" fmla="*/ 247650 h 1104900"/>
              <a:gd name="connsiteX17" fmla="*/ 3857625 w 4076700"/>
              <a:gd name="connsiteY17" fmla="*/ 219075 h 1104900"/>
              <a:gd name="connsiteX18" fmla="*/ 3914775 w 4076700"/>
              <a:gd name="connsiteY18" fmla="*/ 171450 h 1104900"/>
              <a:gd name="connsiteX19" fmla="*/ 3943350 w 4076700"/>
              <a:gd name="connsiteY19" fmla="*/ 142875 h 1104900"/>
              <a:gd name="connsiteX20" fmla="*/ 4000500 w 4076700"/>
              <a:gd name="connsiteY20" fmla="*/ 95250 h 1104900"/>
              <a:gd name="connsiteX21" fmla="*/ 4029075 w 4076700"/>
              <a:gd name="connsiteY21" fmla="*/ 57150 h 1104900"/>
              <a:gd name="connsiteX22" fmla="*/ 4057650 w 4076700"/>
              <a:gd name="connsiteY22" fmla="*/ 28575 h 1104900"/>
              <a:gd name="connsiteX23" fmla="*/ 4076700 w 4076700"/>
              <a:gd name="connsiteY2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524250 w 4076700"/>
              <a:gd name="connsiteY9" fmla="*/ 552450 h 1104900"/>
              <a:gd name="connsiteX10" fmla="*/ 3581400 w 4076700"/>
              <a:gd name="connsiteY10" fmla="*/ 485775 h 1104900"/>
              <a:gd name="connsiteX11" fmla="*/ 3667125 w 4076700"/>
              <a:gd name="connsiteY11" fmla="*/ 409575 h 1104900"/>
              <a:gd name="connsiteX12" fmla="*/ 3686175 w 4076700"/>
              <a:gd name="connsiteY12" fmla="*/ 381000 h 1104900"/>
              <a:gd name="connsiteX13" fmla="*/ 3790950 w 4076700"/>
              <a:gd name="connsiteY13" fmla="*/ 304800 h 1104900"/>
              <a:gd name="connsiteX14" fmla="*/ 3810000 w 4076700"/>
              <a:gd name="connsiteY14" fmla="*/ 276225 h 1104900"/>
              <a:gd name="connsiteX15" fmla="*/ 3838575 w 4076700"/>
              <a:gd name="connsiteY15" fmla="*/ 247650 h 1104900"/>
              <a:gd name="connsiteX16" fmla="*/ 3857625 w 4076700"/>
              <a:gd name="connsiteY16" fmla="*/ 219075 h 1104900"/>
              <a:gd name="connsiteX17" fmla="*/ 3914775 w 4076700"/>
              <a:gd name="connsiteY17" fmla="*/ 171450 h 1104900"/>
              <a:gd name="connsiteX18" fmla="*/ 3943350 w 4076700"/>
              <a:gd name="connsiteY18" fmla="*/ 142875 h 1104900"/>
              <a:gd name="connsiteX19" fmla="*/ 4000500 w 4076700"/>
              <a:gd name="connsiteY19" fmla="*/ 95250 h 1104900"/>
              <a:gd name="connsiteX20" fmla="*/ 4029075 w 4076700"/>
              <a:gd name="connsiteY20" fmla="*/ 57150 h 1104900"/>
              <a:gd name="connsiteX21" fmla="*/ 4057650 w 4076700"/>
              <a:gd name="connsiteY21" fmla="*/ 28575 h 1104900"/>
              <a:gd name="connsiteX22" fmla="*/ 4076700 w 4076700"/>
              <a:gd name="connsiteY2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524250 w 4076700"/>
              <a:gd name="connsiteY8" fmla="*/ 552450 h 1104900"/>
              <a:gd name="connsiteX9" fmla="*/ 3581400 w 4076700"/>
              <a:gd name="connsiteY9" fmla="*/ 485775 h 1104900"/>
              <a:gd name="connsiteX10" fmla="*/ 3667125 w 4076700"/>
              <a:gd name="connsiteY10" fmla="*/ 409575 h 1104900"/>
              <a:gd name="connsiteX11" fmla="*/ 3686175 w 4076700"/>
              <a:gd name="connsiteY11" fmla="*/ 381000 h 1104900"/>
              <a:gd name="connsiteX12" fmla="*/ 3790950 w 4076700"/>
              <a:gd name="connsiteY12" fmla="*/ 304800 h 1104900"/>
              <a:gd name="connsiteX13" fmla="*/ 3810000 w 4076700"/>
              <a:gd name="connsiteY13" fmla="*/ 276225 h 1104900"/>
              <a:gd name="connsiteX14" fmla="*/ 3838575 w 4076700"/>
              <a:gd name="connsiteY14" fmla="*/ 247650 h 1104900"/>
              <a:gd name="connsiteX15" fmla="*/ 3857625 w 4076700"/>
              <a:gd name="connsiteY15" fmla="*/ 219075 h 1104900"/>
              <a:gd name="connsiteX16" fmla="*/ 3914775 w 4076700"/>
              <a:gd name="connsiteY16" fmla="*/ 171450 h 1104900"/>
              <a:gd name="connsiteX17" fmla="*/ 3943350 w 4076700"/>
              <a:gd name="connsiteY17" fmla="*/ 142875 h 1104900"/>
              <a:gd name="connsiteX18" fmla="*/ 4000500 w 4076700"/>
              <a:gd name="connsiteY18" fmla="*/ 95250 h 1104900"/>
              <a:gd name="connsiteX19" fmla="*/ 4029075 w 4076700"/>
              <a:gd name="connsiteY19" fmla="*/ 57150 h 1104900"/>
              <a:gd name="connsiteX20" fmla="*/ 4057650 w 4076700"/>
              <a:gd name="connsiteY20" fmla="*/ 28575 h 1104900"/>
              <a:gd name="connsiteX21" fmla="*/ 4076700 w 4076700"/>
              <a:gd name="connsiteY2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581400 w 4076700"/>
              <a:gd name="connsiteY8" fmla="*/ 485775 h 1104900"/>
              <a:gd name="connsiteX9" fmla="*/ 3667125 w 4076700"/>
              <a:gd name="connsiteY9" fmla="*/ 409575 h 1104900"/>
              <a:gd name="connsiteX10" fmla="*/ 3686175 w 4076700"/>
              <a:gd name="connsiteY10" fmla="*/ 381000 h 1104900"/>
              <a:gd name="connsiteX11" fmla="*/ 3790950 w 4076700"/>
              <a:gd name="connsiteY11" fmla="*/ 304800 h 1104900"/>
              <a:gd name="connsiteX12" fmla="*/ 3810000 w 4076700"/>
              <a:gd name="connsiteY12" fmla="*/ 276225 h 1104900"/>
              <a:gd name="connsiteX13" fmla="*/ 3838575 w 4076700"/>
              <a:gd name="connsiteY13" fmla="*/ 247650 h 1104900"/>
              <a:gd name="connsiteX14" fmla="*/ 3857625 w 4076700"/>
              <a:gd name="connsiteY14" fmla="*/ 219075 h 1104900"/>
              <a:gd name="connsiteX15" fmla="*/ 3914775 w 4076700"/>
              <a:gd name="connsiteY15" fmla="*/ 171450 h 1104900"/>
              <a:gd name="connsiteX16" fmla="*/ 3943350 w 4076700"/>
              <a:gd name="connsiteY16" fmla="*/ 142875 h 1104900"/>
              <a:gd name="connsiteX17" fmla="*/ 4000500 w 4076700"/>
              <a:gd name="connsiteY17" fmla="*/ 95250 h 1104900"/>
              <a:gd name="connsiteX18" fmla="*/ 4029075 w 4076700"/>
              <a:gd name="connsiteY18" fmla="*/ 57150 h 1104900"/>
              <a:gd name="connsiteX19" fmla="*/ 4057650 w 4076700"/>
              <a:gd name="connsiteY19" fmla="*/ 28575 h 1104900"/>
              <a:gd name="connsiteX20" fmla="*/ 4076700 w 4076700"/>
              <a:gd name="connsiteY2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686175 w 4076700"/>
              <a:gd name="connsiteY9" fmla="*/ 381000 h 1104900"/>
              <a:gd name="connsiteX10" fmla="*/ 3790950 w 4076700"/>
              <a:gd name="connsiteY10" fmla="*/ 304800 h 1104900"/>
              <a:gd name="connsiteX11" fmla="*/ 3810000 w 4076700"/>
              <a:gd name="connsiteY11" fmla="*/ 276225 h 1104900"/>
              <a:gd name="connsiteX12" fmla="*/ 3838575 w 4076700"/>
              <a:gd name="connsiteY12" fmla="*/ 247650 h 1104900"/>
              <a:gd name="connsiteX13" fmla="*/ 3857625 w 4076700"/>
              <a:gd name="connsiteY13" fmla="*/ 219075 h 1104900"/>
              <a:gd name="connsiteX14" fmla="*/ 3914775 w 4076700"/>
              <a:gd name="connsiteY14" fmla="*/ 171450 h 1104900"/>
              <a:gd name="connsiteX15" fmla="*/ 3943350 w 4076700"/>
              <a:gd name="connsiteY15" fmla="*/ 142875 h 1104900"/>
              <a:gd name="connsiteX16" fmla="*/ 4000500 w 4076700"/>
              <a:gd name="connsiteY16" fmla="*/ 95250 h 1104900"/>
              <a:gd name="connsiteX17" fmla="*/ 4029075 w 4076700"/>
              <a:gd name="connsiteY17" fmla="*/ 57150 h 1104900"/>
              <a:gd name="connsiteX18" fmla="*/ 4057650 w 4076700"/>
              <a:gd name="connsiteY18" fmla="*/ 28575 h 1104900"/>
              <a:gd name="connsiteX19" fmla="*/ 4076700 w 4076700"/>
              <a:gd name="connsiteY1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38575 w 4076700"/>
              <a:gd name="connsiteY11" fmla="*/ 247650 h 1104900"/>
              <a:gd name="connsiteX12" fmla="*/ 3857625 w 4076700"/>
              <a:gd name="connsiteY12" fmla="*/ 219075 h 1104900"/>
              <a:gd name="connsiteX13" fmla="*/ 3914775 w 4076700"/>
              <a:gd name="connsiteY13" fmla="*/ 171450 h 1104900"/>
              <a:gd name="connsiteX14" fmla="*/ 3943350 w 4076700"/>
              <a:gd name="connsiteY14" fmla="*/ 142875 h 1104900"/>
              <a:gd name="connsiteX15" fmla="*/ 4000500 w 4076700"/>
              <a:gd name="connsiteY15" fmla="*/ 95250 h 1104900"/>
              <a:gd name="connsiteX16" fmla="*/ 4029075 w 4076700"/>
              <a:gd name="connsiteY16" fmla="*/ 57150 h 1104900"/>
              <a:gd name="connsiteX17" fmla="*/ 4057650 w 4076700"/>
              <a:gd name="connsiteY17" fmla="*/ 28575 h 1104900"/>
              <a:gd name="connsiteX18" fmla="*/ 4076700 w 4076700"/>
              <a:gd name="connsiteY1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57625 w 4076700"/>
              <a:gd name="connsiteY11" fmla="*/ 219075 h 1104900"/>
              <a:gd name="connsiteX12" fmla="*/ 3914775 w 4076700"/>
              <a:gd name="connsiteY12" fmla="*/ 171450 h 1104900"/>
              <a:gd name="connsiteX13" fmla="*/ 3943350 w 4076700"/>
              <a:gd name="connsiteY13" fmla="*/ 142875 h 1104900"/>
              <a:gd name="connsiteX14" fmla="*/ 4000500 w 4076700"/>
              <a:gd name="connsiteY14" fmla="*/ 95250 h 1104900"/>
              <a:gd name="connsiteX15" fmla="*/ 4029075 w 4076700"/>
              <a:gd name="connsiteY15" fmla="*/ 57150 h 1104900"/>
              <a:gd name="connsiteX16" fmla="*/ 4057650 w 4076700"/>
              <a:gd name="connsiteY16" fmla="*/ 28575 h 1104900"/>
              <a:gd name="connsiteX17" fmla="*/ 4076700 w 4076700"/>
              <a:gd name="connsiteY1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914775 w 4076700"/>
              <a:gd name="connsiteY11" fmla="*/ 171450 h 1104900"/>
              <a:gd name="connsiteX12" fmla="*/ 3943350 w 4076700"/>
              <a:gd name="connsiteY12" fmla="*/ 142875 h 1104900"/>
              <a:gd name="connsiteX13" fmla="*/ 4000500 w 4076700"/>
              <a:gd name="connsiteY13" fmla="*/ 95250 h 1104900"/>
              <a:gd name="connsiteX14" fmla="*/ 4029075 w 4076700"/>
              <a:gd name="connsiteY14" fmla="*/ 57150 h 1104900"/>
              <a:gd name="connsiteX15" fmla="*/ 4057650 w 4076700"/>
              <a:gd name="connsiteY15" fmla="*/ 28575 h 1104900"/>
              <a:gd name="connsiteX16" fmla="*/ 4076700 w 4076700"/>
              <a:gd name="connsiteY1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914775 w 4076700"/>
              <a:gd name="connsiteY10" fmla="*/ 171450 h 1104900"/>
              <a:gd name="connsiteX11" fmla="*/ 3943350 w 4076700"/>
              <a:gd name="connsiteY11" fmla="*/ 142875 h 1104900"/>
              <a:gd name="connsiteX12" fmla="*/ 4000500 w 4076700"/>
              <a:gd name="connsiteY12" fmla="*/ 95250 h 1104900"/>
              <a:gd name="connsiteX13" fmla="*/ 4029075 w 4076700"/>
              <a:gd name="connsiteY13" fmla="*/ 57150 h 1104900"/>
              <a:gd name="connsiteX14" fmla="*/ 4057650 w 4076700"/>
              <a:gd name="connsiteY14" fmla="*/ 28575 h 1104900"/>
              <a:gd name="connsiteX15" fmla="*/ 4076700 w 4076700"/>
              <a:gd name="connsiteY1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00500 w 4076700"/>
              <a:gd name="connsiteY11" fmla="*/ 95250 h 1104900"/>
              <a:gd name="connsiteX12" fmla="*/ 4029075 w 4076700"/>
              <a:gd name="connsiteY12" fmla="*/ 57150 h 1104900"/>
              <a:gd name="connsiteX13" fmla="*/ 4057650 w 4076700"/>
              <a:gd name="connsiteY13" fmla="*/ 28575 h 1104900"/>
              <a:gd name="connsiteX14" fmla="*/ 4076700 w 4076700"/>
              <a:gd name="connsiteY1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29075 w 4076700"/>
              <a:gd name="connsiteY11" fmla="*/ 57150 h 1104900"/>
              <a:gd name="connsiteX12" fmla="*/ 4057650 w 4076700"/>
              <a:gd name="connsiteY12" fmla="*/ 28575 h 1104900"/>
              <a:gd name="connsiteX13" fmla="*/ 4076700 w 4076700"/>
              <a:gd name="connsiteY1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4029075 w 4076700"/>
              <a:gd name="connsiteY10" fmla="*/ 57150 h 1104900"/>
              <a:gd name="connsiteX11" fmla="*/ 4057650 w 4076700"/>
              <a:gd name="connsiteY11" fmla="*/ 28575 h 1104900"/>
              <a:gd name="connsiteX12" fmla="*/ 4076700 w 4076700"/>
              <a:gd name="connsiteY1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57650 w 4076700"/>
              <a:gd name="connsiteY10" fmla="*/ 28575 h 1104900"/>
              <a:gd name="connsiteX11" fmla="*/ 4076700 w 4076700"/>
              <a:gd name="connsiteY1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76700 w 4076700"/>
              <a:gd name="connsiteY1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810000 w 4076700"/>
              <a:gd name="connsiteY8" fmla="*/ 323850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810000 w 4076700"/>
              <a:gd name="connsiteY7" fmla="*/ 323850 h 1104900"/>
              <a:gd name="connsiteX8" fmla="*/ 4076700 w 4076700"/>
              <a:gd name="connsiteY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3152775 w 4076700"/>
              <a:gd name="connsiteY5" fmla="*/ 733425 h 1104900"/>
              <a:gd name="connsiteX6" fmla="*/ 4076700 w 4076700"/>
              <a:gd name="connsiteY6" fmla="*/ 0 h 1104900"/>
              <a:gd name="connsiteX0" fmla="*/ 0 w 4076700"/>
              <a:gd name="connsiteY0" fmla="*/ 1104900 h 1111531"/>
              <a:gd name="connsiteX1" fmla="*/ 1019175 w 4076700"/>
              <a:gd name="connsiteY1" fmla="*/ 1095375 h 1111531"/>
              <a:gd name="connsiteX2" fmla="*/ 1466850 w 4076700"/>
              <a:gd name="connsiteY2" fmla="*/ 914400 h 1111531"/>
              <a:gd name="connsiteX3" fmla="*/ 1885950 w 4076700"/>
              <a:gd name="connsiteY3" fmla="*/ 762000 h 1111531"/>
              <a:gd name="connsiteX4" fmla="*/ 3152775 w 4076700"/>
              <a:gd name="connsiteY4" fmla="*/ 733425 h 1111531"/>
              <a:gd name="connsiteX5" fmla="*/ 4076700 w 4076700"/>
              <a:gd name="connsiteY5" fmla="*/ 0 h 1111531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152775 w 4076700"/>
              <a:gd name="connsiteY3" fmla="*/ 733425 h 1122683"/>
              <a:gd name="connsiteX4" fmla="*/ 4076700 w 4076700"/>
              <a:gd name="connsiteY4" fmla="*/ 0 h 1122683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241675 w 4076700"/>
              <a:gd name="connsiteY3" fmla="*/ 695325 h 1122683"/>
              <a:gd name="connsiteX4" fmla="*/ 4076700 w 4076700"/>
              <a:gd name="connsiteY4" fmla="*/ 0 h 1122683"/>
              <a:gd name="connsiteX0" fmla="*/ 0 w 4070350"/>
              <a:gd name="connsiteY0" fmla="*/ 1117600 h 1128005"/>
              <a:gd name="connsiteX1" fmla="*/ 1012825 w 4070350"/>
              <a:gd name="connsiteY1" fmla="*/ 1095375 h 1128005"/>
              <a:gd name="connsiteX2" fmla="*/ 1879600 w 4070350"/>
              <a:gd name="connsiteY2" fmla="*/ 762000 h 1128005"/>
              <a:gd name="connsiteX3" fmla="*/ 3235325 w 4070350"/>
              <a:gd name="connsiteY3" fmla="*/ 695325 h 1128005"/>
              <a:gd name="connsiteX4" fmla="*/ 4070350 w 4070350"/>
              <a:gd name="connsiteY4" fmla="*/ 0 h 1128005"/>
              <a:gd name="connsiteX0" fmla="*/ 0 w 4070350"/>
              <a:gd name="connsiteY0" fmla="*/ 1117600 h 1117600"/>
              <a:gd name="connsiteX1" fmla="*/ 1012825 w 4070350"/>
              <a:gd name="connsiteY1" fmla="*/ 1095375 h 1117600"/>
              <a:gd name="connsiteX2" fmla="*/ 1879600 w 4070350"/>
              <a:gd name="connsiteY2" fmla="*/ 762000 h 1117600"/>
              <a:gd name="connsiteX3" fmla="*/ 3235325 w 4070350"/>
              <a:gd name="connsiteY3" fmla="*/ 695325 h 1117600"/>
              <a:gd name="connsiteX4" fmla="*/ 4070350 w 4070350"/>
              <a:gd name="connsiteY4" fmla="*/ 0 h 111760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7175"/>
              <a:gd name="connsiteY0" fmla="*/ 1127125 h 1127125"/>
              <a:gd name="connsiteX1" fmla="*/ 1009650 w 4067175"/>
              <a:gd name="connsiteY1" fmla="*/ 1095375 h 1127125"/>
              <a:gd name="connsiteX2" fmla="*/ 1876425 w 4067175"/>
              <a:gd name="connsiteY2" fmla="*/ 762000 h 1127125"/>
              <a:gd name="connsiteX3" fmla="*/ 3232150 w 4067175"/>
              <a:gd name="connsiteY3" fmla="*/ 695325 h 1127125"/>
              <a:gd name="connsiteX4" fmla="*/ 4067175 w 4067175"/>
              <a:gd name="connsiteY4" fmla="*/ 0 h 1127125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70212"/>
              <a:gd name="connsiteX1" fmla="*/ 1012154 w 4064000"/>
              <a:gd name="connsiteY1" fmla="*/ 1169209 h 1170212"/>
              <a:gd name="connsiteX2" fmla="*/ 1873250 w 4064000"/>
              <a:gd name="connsiteY2" fmla="*/ 762000 h 1170212"/>
              <a:gd name="connsiteX3" fmla="*/ 3228975 w 4064000"/>
              <a:gd name="connsiteY3" fmla="*/ 695325 h 1170212"/>
              <a:gd name="connsiteX4" fmla="*/ 4064000 w 4064000"/>
              <a:gd name="connsiteY4" fmla="*/ 0 h 1170212"/>
              <a:gd name="connsiteX0" fmla="*/ 0 w 4075359"/>
              <a:gd name="connsiteY0" fmla="*/ 1178063 h 1178063"/>
              <a:gd name="connsiteX1" fmla="*/ 1023513 w 4075359"/>
              <a:gd name="connsiteY1" fmla="*/ 1169209 h 1178063"/>
              <a:gd name="connsiteX2" fmla="*/ 1884609 w 4075359"/>
              <a:gd name="connsiteY2" fmla="*/ 762000 h 1178063"/>
              <a:gd name="connsiteX3" fmla="*/ 3240334 w 4075359"/>
              <a:gd name="connsiteY3" fmla="*/ 695325 h 1178063"/>
              <a:gd name="connsiteX4" fmla="*/ 4075359 w 4075359"/>
              <a:gd name="connsiteY4" fmla="*/ 0 h 1178063"/>
              <a:gd name="connsiteX0" fmla="*/ 0 w 4069679"/>
              <a:gd name="connsiteY0" fmla="*/ 1161025 h 1169209"/>
              <a:gd name="connsiteX1" fmla="*/ 1017833 w 4069679"/>
              <a:gd name="connsiteY1" fmla="*/ 1169209 h 1169209"/>
              <a:gd name="connsiteX2" fmla="*/ 1878929 w 4069679"/>
              <a:gd name="connsiteY2" fmla="*/ 762000 h 1169209"/>
              <a:gd name="connsiteX3" fmla="*/ 3234654 w 4069679"/>
              <a:gd name="connsiteY3" fmla="*/ 695325 h 1169209"/>
              <a:gd name="connsiteX4" fmla="*/ 4069679 w 4069679"/>
              <a:gd name="connsiteY4" fmla="*/ 0 h 1169209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234654 w 3995845"/>
              <a:gd name="connsiteY3" fmla="*/ 513581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552707 w 3995845"/>
              <a:gd name="connsiteY3" fmla="*/ 54765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399360 w 3995845"/>
              <a:gd name="connsiteY3" fmla="*/ 53061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217601 w 3995845"/>
              <a:gd name="connsiteY4" fmla="*/ 411895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06427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597294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95636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5845" h="987465">
                <a:moveTo>
                  <a:pt x="0" y="979281"/>
                </a:moveTo>
                <a:lnTo>
                  <a:pt x="1017833" y="987465"/>
                </a:lnTo>
                <a:cubicBezTo>
                  <a:pt x="1331100" y="928198"/>
                  <a:pt x="1463076" y="703726"/>
                  <a:pt x="1833493" y="631371"/>
                </a:cubicBezTo>
                <a:cubicBezTo>
                  <a:pt x="2203910" y="559017"/>
                  <a:pt x="2686840" y="573374"/>
                  <a:pt x="3240335" y="553338"/>
                </a:cubicBezTo>
                <a:cubicBezTo>
                  <a:pt x="3793830" y="533302"/>
                  <a:pt x="3742606" y="110546"/>
                  <a:pt x="3995845" y="0"/>
                </a:cubicBez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sm"/>
            <a:tailEnd type="triangle" w="med" len="sm"/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D92A6-5396-456E-959A-1764A70D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805418"/>
            <a:ext cx="634688" cy="6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4CE8-DC77-404D-8CB8-BF6F70DD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Design Model – Outbound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3D9FF-447B-4218-A84C-4D2ECF6B873F}"/>
              </a:ext>
            </a:extLst>
          </p:cNvPr>
          <p:cNvPicPr/>
          <p:nvPr/>
        </p:nvPicPr>
        <p:blipFill rotWithShape="1">
          <a:blip r:embed="rId2"/>
          <a:srcRect l="-68"/>
          <a:stretch/>
        </p:blipFill>
        <p:spPr>
          <a:xfrm>
            <a:off x="1285875" y="680085"/>
            <a:ext cx="5991527" cy="446341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D5FBA6-4FD3-4BF3-BECF-E731308F98F8}"/>
              </a:ext>
            </a:extLst>
          </p:cNvPr>
          <p:cNvSpPr/>
          <p:nvPr/>
        </p:nvSpPr>
        <p:spPr>
          <a:xfrm>
            <a:off x="2297198" y="1195405"/>
            <a:ext cx="3734588" cy="1033941"/>
          </a:xfrm>
          <a:custGeom>
            <a:avLst/>
            <a:gdLst>
              <a:gd name="connsiteX0" fmla="*/ 0 w 4076700"/>
              <a:gd name="connsiteY0" fmla="*/ 1047750 h 1095375"/>
              <a:gd name="connsiteX1" fmla="*/ 228600 w 4076700"/>
              <a:gd name="connsiteY1" fmla="*/ 1057275 h 1095375"/>
              <a:gd name="connsiteX2" fmla="*/ 352425 w 4076700"/>
              <a:gd name="connsiteY2" fmla="*/ 1066800 h 1095375"/>
              <a:gd name="connsiteX3" fmla="*/ 762000 w 4076700"/>
              <a:gd name="connsiteY3" fmla="*/ 1076325 h 1095375"/>
              <a:gd name="connsiteX4" fmla="*/ 1019175 w 4076700"/>
              <a:gd name="connsiteY4" fmla="*/ 1095375 h 1095375"/>
              <a:gd name="connsiteX5" fmla="*/ 1238250 w 4076700"/>
              <a:gd name="connsiteY5" fmla="*/ 1085850 h 1095375"/>
              <a:gd name="connsiteX6" fmla="*/ 1304925 w 4076700"/>
              <a:gd name="connsiteY6" fmla="*/ 1066800 h 1095375"/>
              <a:gd name="connsiteX7" fmla="*/ 1333500 w 4076700"/>
              <a:gd name="connsiteY7" fmla="*/ 1057275 h 1095375"/>
              <a:gd name="connsiteX8" fmla="*/ 1390650 w 4076700"/>
              <a:gd name="connsiteY8" fmla="*/ 1019175 h 1095375"/>
              <a:gd name="connsiteX9" fmla="*/ 1419225 w 4076700"/>
              <a:gd name="connsiteY9" fmla="*/ 1009650 h 1095375"/>
              <a:gd name="connsiteX10" fmla="*/ 1476375 w 4076700"/>
              <a:gd name="connsiteY10" fmla="*/ 981075 h 1095375"/>
              <a:gd name="connsiteX11" fmla="*/ 1514475 w 4076700"/>
              <a:gd name="connsiteY11" fmla="*/ 942975 h 1095375"/>
              <a:gd name="connsiteX12" fmla="*/ 1543050 w 4076700"/>
              <a:gd name="connsiteY12" fmla="*/ 914400 h 1095375"/>
              <a:gd name="connsiteX13" fmla="*/ 1600200 w 4076700"/>
              <a:gd name="connsiteY13" fmla="*/ 885825 h 1095375"/>
              <a:gd name="connsiteX14" fmla="*/ 1657350 w 4076700"/>
              <a:gd name="connsiteY14" fmla="*/ 838200 h 1095375"/>
              <a:gd name="connsiteX15" fmla="*/ 1714500 w 4076700"/>
              <a:gd name="connsiteY15" fmla="*/ 800100 h 1095375"/>
              <a:gd name="connsiteX16" fmla="*/ 1952625 w 4076700"/>
              <a:gd name="connsiteY16" fmla="*/ 771525 h 1095375"/>
              <a:gd name="connsiteX17" fmla="*/ 2390775 w 4076700"/>
              <a:gd name="connsiteY17" fmla="*/ 771525 h 1095375"/>
              <a:gd name="connsiteX18" fmla="*/ 2562225 w 4076700"/>
              <a:gd name="connsiteY18" fmla="*/ 752475 h 1095375"/>
              <a:gd name="connsiteX19" fmla="*/ 2628900 w 4076700"/>
              <a:gd name="connsiteY19" fmla="*/ 742950 h 1095375"/>
              <a:gd name="connsiteX20" fmla="*/ 3152775 w 4076700"/>
              <a:gd name="connsiteY20" fmla="*/ 733425 h 1095375"/>
              <a:gd name="connsiteX21" fmla="*/ 3190875 w 4076700"/>
              <a:gd name="connsiteY21" fmla="*/ 723900 h 1095375"/>
              <a:gd name="connsiteX22" fmla="*/ 3219450 w 4076700"/>
              <a:gd name="connsiteY22" fmla="*/ 714375 h 1095375"/>
              <a:gd name="connsiteX23" fmla="*/ 3295650 w 4076700"/>
              <a:gd name="connsiteY23" fmla="*/ 695325 h 1095375"/>
              <a:gd name="connsiteX24" fmla="*/ 3324225 w 4076700"/>
              <a:gd name="connsiteY24" fmla="*/ 685800 h 1095375"/>
              <a:gd name="connsiteX25" fmla="*/ 3352800 w 4076700"/>
              <a:gd name="connsiteY25" fmla="*/ 666750 h 1095375"/>
              <a:gd name="connsiteX26" fmla="*/ 3381375 w 4076700"/>
              <a:gd name="connsiteY26" fmla="*/ 657225 h 1095375"/>
              <a:gd name="connsiteX27" fmla="*/ 3438525 w 4076700"/>
              <a:gd name="connsiteY27" fmla="*/ 619125 h 1095375"/>
              <a:gd name="connsiteX28" fmla="*/ 3467100 w 4076700"/>
              <a:gd name="connsiteY28" fmla="*/ 600075 h 1095375"/>
              <a:gd name="connsiteX29" fmla="*/ 3524250 w 4076700"/>
              <a:gd name="connsiteY29" fmla="*/ 552450 h 1095375"/>
              <a:gd name="connsiteX30" fmla="*/ 3552825 w 4076700"/>
              <a:gd name="connsiteY30" fmla="*/ 523875 h 1095375"/>
              <a:gd name="connsiteX31" fmla="*/ 3581400 w 4076700"/>
              <a:gd name="connsiteY31" fmla="*/ 485775 h 1095375"/>
              <a:gd name="connsiteX32" fmla="*/ 3619500 w 4076700"/>
              <a:gd name="connsiteY32" fmla="*/ 466725 h 1095375"/>
              <a:gd name="connsiteX33" fmla="*/ 3667125 w 4076700"/>
              <a:gd name="connsiteY33" fmla="*/ 409575 h 1095375"/>
              <a:gd name="connsiteX34" fmla="*/ 3686175 w 4076700"/>
              <a:gd name="connsiteY34" fmla="*/ 381000 h 1095375"/>
              <a:gd name="connsiteX35" fmla="*/ 3790950 w 4076700"/>
              <a:gd name="connsiteY35" fmla="*/ 304800 h 1095375"/>
              <a:gd name="connsiteX36" fmla="*/ 3810000 w 4076700"/>
              <a:gd name="connsiteY36" fmla="*/ 276225 h 1095375"/>
              <a:gd name="connsiteX37" fmla="*/ 3838575 w 4076700"/>
              <a:gd name="connsiteY37" fmla="*/ 247650 h 1095375"/>
              <a:gd name="connsiteX38" fmla="*/ 3857625 w 4076700"/>
              <a:gd name="connsiteY38" fmla="*/ 219075 h 1095375"/>
              <a:gd name="connsiteX39" fmla="*/ 3914775 w 4076700"/>
              <a:gd name="connsiteY39" fmla="*/ 171450 h 1095375"/>
              <a:gd name="connsiteX40" fmla="*/ 3943350 w 4076700"/>
              <a:gd name="connsiteY40" fmla="*/ 142875 h 1095375"/>
              <a:gd name="connsiteX41" fmla="*/ 4000500 w 4076700"/>
              <a:gd name="connsiteY41" fmla="*/ 95250 h 1095375"/>
              <a:gd name="connsiteX42" fmla="*/ 4029075 w 4076700"/>
              <a:gd name="connsiteY42" fmla="*/ 57150 h 1095375"/>
              <a:gd name="connsiteX43" fmla="*/ 4057650 w 4076700"/>
              <a:gd name="connsiteY43" fmla="*/ 28575 h 1095375"/>
              <a:gd name="connsiteX44" fmla="*/ 4076700 w 4076700"/>
              <a:gd name="connsiteY44" fmla="*/ 0 h 1095375"/>
              <a:gd name="connsiteX0" fmla="*/ 0 w 4076700"/>
              <a:gd name="connsiteY0" fmla="*/ 1047750 h 1095375"/>
              <a:gd name="connsiteX1" fmla="*/ 352425 w 4076700"/>
              <a:gd name="connsiteY1" fmla="*/ 1066800 h 1095375"/>
              <a:gd name="connsiteX2" fmla="*/ 762000 w 4076700"/>
              <a:gd name="connsiteY2" fmla="*/ 1076325 h 1095375"/>
              <a:gd name="connsiteX3" fmla="*/ 1019175 w 4076700"/>
              <a:gd name="connsiteY3" fmla="*/ 1095375 h 1095375"/>
              <a:gd name="connsiteX4" fmla="*/ 1238250 w 4076700"/>
              <a:gd name="connsiteY4" fmla="*/ 1085850 h 1095375"/>
              <a:gd name="connsiteX5" fmla="*/ 1304925 w 4076700"/>
              <a:gd name="connsiteY5" fmla="*/ 1066800 h 1095375"/>
              <a:gd name="connsiteX6" fmla="*/ 1333500 w 4076700"/>
              <a:gd name="connsiteY6" fmla="*/ 1057275 h 1095375"/>
              <a:gd name="connsiteX7" fmla="*/ 1390650 w 4076700"/>
              <a:gd name="connsiteY7" fmla="*/ 1019175 h 1095375"/>
              <a:gd name="connsiteX8" fmla="*/ 1419225 w 4076700"/>
              <a:gd name="connsiteY8" fmla="*/ 1009650 h 1095375"/>
              <a:gd name="connsiteX9" fmla="*/ 1476375 w 4076700"/>
              <a:gd name="connsiteY9" fmla="*/ 981075 h 1095375"/>
              <a:gd name="connsiteX10" fmla="*/ 1514475 w 4076700"/>
              <a:gd name="connsiteY10" fmla="*/ 942975 h 1095375"/>
              <a:gd name="connsiteX11" fmla="*/ 1543050 w 4076700"/>
              <a:gd name="connsiteY11" fmla="*/ 914400 h 1095375"/>
              <a:gd name="connsiteX12" fmla="*/ 1600200 w 4076700"/>
              <a:gd name="connsiteY12" fmla="*/ 885825 h 1095375"/>
              <a:gd name="connsiteX13" fmla="*/ 1657350 w 4076700"/>
              <a:gd name="connsiteY13" fmla="*/ 838200 h 1095375"/>
              <a:gd name="connsiteX14" fmla="*/ 1714500 w 4076700"/>
              <a:gd name="connsiteY14" fmla="*/ 800100 h 1095375"/>
              <a:gd name="connsiteX15" fmla="*/ 1952625 w 4076700"/>
              <a:gd name="connsiteY15" fmla="*/ 771525 h 1095375"/>
              <a:gd name="connsiteX16" fmla="*/ 2390775 w 4076700"/>
              <a:gd name="connsiteY16" fmla="*/ 771525 h 1095375"/>
              <a:gd name="connsiteX17" fmla="*/ 2562225 w 4076700"/>
              <a:gd name="connsiteY17" fmla="*/ 752475 h 1095375"/>
              <a:gd name="connsiteX18" fmla="*/ 2628900 w 4076700"/>
              <a:gd name="connsiteY18" fmla="*/ 742950 h 1095375"/>
              <a:gd name="connsiteX19" fmla="*/ 3152775 w 4076700"/>
              <a:gd name="connsiteY19" fmla="*/ 733425 h 1095375"/>
              <a:gd name="connsiteX20" fmla="*/ 3190875 w 4076700"/>
              <a:gd name="connsiteY20" fmla="*/ 723900 h 1095375"/>
              <a:gd name="connsiteX21" fmla="*/ 3219450 w 4076700"/>
              <a:gd name="connsiteY21" fmla="*/ 714375 h 1095375"/>
              <a:gd name="connsiteX22" fmla="*/ 3295650 w 4076700"/>
              <a:gd name="connsiteY22" fmla="*/ 695325 h 1095375"/>
              <a:gd name="connsiteX23" fmla="*/ 3324225 w 4076700"/>
              <a:gd name="connsiteY23" fmla="*/ 685800 h 1095375"/>
              <a:gd name="connsiteX24" fmla="*/ 3352800 w 4076700"/>
              <a:gd name="connsiteY24" fmla="*/ 666750 h 1095375"/>
              <a:gd name="connsiteX25" fmla="*/ 3381375 w 4076700"/>
              <a:gd name="connsiteY25" fmla="*/ 657225 h 1095375"/>
              <a:gd name="connsiteX26" fmla="*/ 3438525 w 4076700"/>
              <a:gd name="connsiteY26" fmla="*/ 619125 h 1095375"/>
              <a:gd name="connsiteX27" fmla="*/ 3467100 w 4076700"/>
              <a:gd name="connsiteY27" fmla="*/ 600075 h 1095375"/>
              <a:gd name="connsiteX28" fmla="*/ 3524250 w 4076700"/>
              <a:gd name="connsiteY28" fmla="*/ 552450 h 1095375"/>
              <a:gd name="connsiteX29" fmla="*/ 3552825 w 4076700"/>
              <a:gd name="connsiteY29" fmla="*/ 523875 h 1095375"/>
              <a:gd name="connsiteX30" fmla="*/ 3581400 w 4076700"/>
              <a:gd name="connsiteY30" fmla="*/ 485775 h 1095375"/>
              <a:gd name="connsiteX31" fmla="*/ 3619500 w 4076700"/>
              <a:gd name="connsiteY31" fmla="*/ 466725 h 1095375"/>
              <a:gd name="connsiteX32" fmla="*/ 3667125 w 4076700"/>
              <a:gd name="connsiteY32" fmla="*/ 409575 h 1095375"/>
              <a:gd name="connsiteX33" fmla="*/ 3686175 w 4076700"/>
              <a:gd name="connsiteY33" fmla="*/ 381000 h 1095375"/>
              <a:gd name="connsiteX34" fmla="*/ 3790950 w 4076700"/>
              <a:gd name="connsiteY34" fmla="*/ 304800 h 1095375"/>
              <a:gd name="connsiteX35" fmla="*/ 3810000 w 4076700"/>
              <a:gd name="connsiteY35" fmla="*/ 276225 h 1095375"/>
              <a:gd name="connsiteX36" fmla="*/ 3838575 w 4076700"/>
              <a:gd name="connsiteY36" fmla="*/ 247650 h 1095375"/>
              <a:gd name="connsiteX37" fmla="*/ 3857625 w 4076700"/>
              <a:gd name="connsiteY37" fmla="*/ 219075 h 1095375"/>
              <a:gd name="connsiteX38" fmla="*/ 3914775 w 4076700"/>
              <a:gd name="connsiteY38" fmla="*/ 171450 h 1095375"/>
              <a:gd name="connsiteX39" fmla="*/ 3943350 w 4076700"/>
              <a:gd name="connsiteY39" fmla="*/ 142875 h 1095375"/>
              <a:gd name="connsiteX40" fmla="*/ 4000500 w 4076700"/>
              <a:gd name="connsiteY40" fmla="*/ 95250 h 1095375"/>
              <a:gd name="connsiteX41" fmla="*/ 4029075 w 4076700"/>
              <a:gd name="connsiteY41" fmla="*/ 57150 h 1095375"/>
              <a:gd name="connsiteX42" fmla="*/ 4057650 w 4076700"/>
              <a:gd name="connsiteY42" fmla="*/ 28575 h 1095375"/>
              <a:gd name="connsiteX43" fmla="*/ 4076700 w 4076700"/>
              <a:gd name="connsiteY43" fmla="*/ 0 h 1095375"/>
              <a:gd name="connsiteX0" fmla="*/ 0 w 4076700"/>
              <a:gd name="connsiteY0" fmla="*/ 1047750 h 1095375"/>
              <a:gd name="connsiteX1" fmla="*/ 762000 w 4076700"/>
              <a:gd name="connsiteY1" fmla="*/ 1076325 h 1095375"/>
              <a:gd name="connsiteX2" fmla="*/ 1019175 w 4076700"/>
              <a:gd name="connsiteY2" fmla="*/ 1095375 h 1095375"/>
              <a:gd name="connsiteX3" fmla="*/ 1238250 w 4076700"/>
              <a:gd name="connsiteY3" fmla="*/ 1085850 h 1095375"/>
              <a:gd name="connsiteX4" fmla="*/ 1304925 w 4076700"/>
              <a:gd name="connsiteY4" fmla="*/ 1066800 h 1095375"/>
              <a:gd name="connsiteX5" fmla="*/ 1333500 w 4076700"/>
              <a:gd name="connsiteY5" fmla="*/ 1057275 h 1095375"/>
              <a:gd name="connsiteX6" fmla="*/ 1390650 w 4076700"/>
              <a:gd name="connsiteY6" fmla="*/ 1019175 h 1095375"/>
              <a:gd name="connsiteX7" fmla="*/ 1419225 w 4076700"/>
              <a:gd name="connsiteY7" fmla="*/ 1009650 h 1095375"/>
              <a:gd name="connsiteX8" fmla="*/ 1476375 w 4076700"/>
              <a:gd name="connsiteY8" fmla="*/ 981075 h 1095375"/>
              <a:gd name="connsiteX9" fmla="*/ 1514475 w 4076700"/>
              <a:gd name="connsiteY9" fmla="*/ 942975 h 1095375"/>
              <a:gd name="connsiteX10" fmla="*/ 1543050 w 4076700"/>
              <a:gd name="connsiteY10" fmla="*/ 914400 h 1095375"/>
              <a:gd name="connsiteX11" fmla="*/ 1600200 w 4076700"/>
              <a:gd name="connsiteY11" fmla="*/ 885825 h 1095375"/>
              <a:gd name="connsiteX12" fmla="*/ 1657350 w 4076700"/>
              <a:gd name="connsiteY12" fmla="*/ 838200 h 1095375"/>
              <a:gd name="connsiteX13" fmla="*/ 1714500 w 4076700"/>
              <a:gd name="connsiteY13" fmla="*/ 800100 h 1095375"/>
              <a:gd name="connsiteX14" fmla="*/ 1952625 w 4076700"/>
              <a:gd name="connsiteY14" fmla="*/ 771525 h 1095375"/>
              <a:gd name="connsiteX15" fmla="*/ 2390775 w 4076700"/>
              <a:gd name="connsiteY15" fmla="*/ 771525 h 1095375"/>
              <a:gd name="connsiteX16" fmla="*/ 2562225 w 4076700"/>
              <a:gd name="connsiteY16" fmla="*/ 752475 h 1095375"/>
              <a:gd name="connsiteX17" fmla="*/ 2628900 w 4076700"/>
              <a:gd name="connsiteY17" fmla="*/ 742950 h 1095375"/>
              <a:gd name="connsiteX18" fmla="*/ 3152775 w 4076700"/>
              <a:gd name="connsiteY18" fmla="*/ 733425 h 1095375"/>
              <a:gd name="connsiteX19" fmla="*/ 3190875 w 4076700"/>
              <a:gd name="connsiteY19" fmla="*/ 723900 h 1095375"/>
              <a:gd name="connsiteX20" fmla="*/ 3219450 w 4076700"/>
              <a:gd name="connsiteY20" fmla="*/ 714375 h 1095375"/>
              <a:gd name="connsiteX21" fmla="*/ 3295650 w 4076700"/>
              <a:gd name="connsiteY21" fmla="*/ 695325 h 1095375"/>
              <a:gd name="connsiteX22" fmla="*/ 3324225 w 4076700"/>
              <a:gd name="connsiteY22" fmla="*/ 685800 h 1095375"/>
              <a:gd name="connsiteX23" fmla="*/ 3352800 w 4076700"/>
              <a:gd name="connsiteY23" fmla="*/ 666750 h 1095375"/>
              <a:gd name="connsiteX24" fmla="*/ 3381375 w 4076700"/>
              <a:gd name="connsiteY24" fmla="*/ 657225 h 1095375"/>
              <a:gd name="connsiteX25" fmla="*/ 3438525 w 4076700"/>
              <a:gd name="connsiteY25" fmla="*/ 619125 h 1095375"/>
              <a:gd name="connsiteX26" fmla="*/ 3467100 w 4076700"/>
              <a:gd name="connsiteY26" fmla="*/ 600075 h 1095375"/>
              <a:gd name="connsiteX27" fmla="*/ 3524250 w 4076700"/>
              <a:gd name="connsiteY27" fmla="*/ 552450 h 1095375"/>
              <a:gd name="connsiteX28" fmla="*/ 3552825 w 4076700"/>
              <a:gd name="connsiteY28" fmla="*/ 523875 h 1095375"/>
              <a:gd name="connsiteX29" fmla="*/ 3581400 w 4076700"/>
              <a:gd name="connsiteY29" fmla="*/ 485775 h 1095375"/>
              <a:gd name="connsiteX30" fmla="*/ 3619500 w 4076700"/>
              <a:gd name="connsiteY30" fmla="*/ 466725 h 1095375"/>
              <a:gd name="connsiteX31" fmla="*/ 3667125 w 4076700"/>
              <a:gd name="connsiteY31" fmla="*/ 409575 h 1095375"/>
              <a:gd name="connsiteX32" fmla="*/ 3686175 w 4076700"/>
              <a:gd name="connsiteY32" fmla="*/ 381000 h 1095375"/>
              <a:gd name="connsiteX33" fmla="*/ 3790950 w 4076700"/>
              <a:gd name="connsiteY33" fmla="*/ 304800 h 1095375"/>
              <a:gd name="connsiteX34" fmla="*/ 3810000 w 4076700"/>
              <a:gd name="connsiteY34" fmla="*/ 276225 h 1095375"/>
              <a:gd name="connsiteX35" fmla="*/ 3838575 w 4076700"/>
              <a:gd name="connsiteY35" fmla="*/ 247650 h 1095375"/>
              <a:gd name="connsiteX36" fmla="*/ 3857625 w 4076700"/>
              <a:gd name="connsiteY36" fmla="*/ 219075 h 1095375"/>
              <a:gd name="connsiteX37" fmla="*/ 3914775 w 4076700"/>
              <a:gd name="connsiteY37" fmla="*/ 171450 h 1095375"/>
              <a:gd name="connsiteX38" fmla="*/ 3943350 w 4076700"/>
              <a:gd name="connsiteY38" fmla="*/ 142875 h 1095375"/>
              <a:gd name="connsiteX39" fmla="*/ 4000500 w 4076700"/>
              <a:gd name="connsiteY39" fmla="*/ 95250 h 1095375"/>
              <a:gd name="connsiteX40" fmla="*/ 4029075 w 4076700"/>
              <a:gd name="connsiteY40" fmla="*/ 57150 h 1095375"/>
              <a:gd name="connsiteX41" fmla="*/ 4057650 w 4076700"/>
              <a:gd name="connsiteY41" fmla="*/ 28575 h 1095375"/>
              <a:gd name="connsiteX42" fmla="*/ 4076700 w 4076700"/>
              <a:gd name="connsiteY42" fmla="*/ 0 h 1095375"/>
              <a:gd name="connsiteX0" fmla="*/ 0 w 4076700"/>
              <a:gd name="connsiteY0" fmla="*/ 1047750 h 1095375"/>
              <a:gd name="connsiteX1" fmla="*/ 1019175 w 4076700"/>
              <a:gd name="connsiteY1" fmla="*/ 1095375 h 1095375"/>
              <a:gd name="connsiteX2" fmla="*/ 1238250 w 4076700"/>
              <a:gd name="connsiteY2" fmla="*/ 1085850 h 1095375"/>
              <a:gd name="connsiteX3" fmla="*/ 1304925 w 4076700"/>
              <a:gd name="connsiteY3" fmla="*/ 1066800 h 1095375"/>
              <a:gd name="connsiteX4" fmla="*/ 1333500 w 4076700"/>
              <a:gd name="connsiteY4" fmla="*/ 1057275 h 1095375"/>
              <a:gd name="connsiteX5" fmla="*/ 1390650 w 4076700"/>
              <a:gd name="connsiteY5" fmla="*/ 1019175 h 1095375"/>
              <a:gd name="connsiteX6" fmla="*/ 1419225 w 4076700"/>
              <a:gd name="connsiteY6" fmla="*/ 1009650 h 1095375"/>
              <a:gd name="connsiteX7" fmla="*/ 1476375 w 4076700"/>
              <a:gd name="connsiteY7" fmla="*/ 981075 h 1095375"/>
              <a:gd name="connsiteX8" fmla="*/ 1514475 w 4076700"/>
              <a:gd name="connsiteY8" fmla="*/ 942975 h 1095375"/>
              <a:gd name="connsiteX9" fmla="*/ 1543050 w 4076700"/>
              <a:gd name="connsiteY9" fmla="*/ 914400 h 1095375"/>
              <a:gd name="connsiteX10" fmla="*/ 1600200 w 4076700"/>
              <a:gd name="connsiteY10" fmla="*/ 885825 h 1095375"/>
              <a:gd name="connsiteX11" fmla="*/ 1657350 w 4076700"/>
              <a:gd name="connsiteY11" fmla="*/ 838200 h 1095375"/>
              <a:gd name="connsiteX12" fmla="*/ 1714500 w 4076700"/>
              <a:gd name="connsiteY12" fmla="*/ 800100 h 1095375"/>
              <a:gd name="connsiteX13" fmla="*/ 1952625 w 4076700"/>
              <a:gd name="connsiteY13" fmla="*/ 771525 h 1095375"/>
              <a:gd name="connsiteX14" fmla="*/ 2390775 w 4076700"/>
              <a:gd name="connsiteY14" fmla="*/ 771525 h 1095375"/>
              <a:gd name="connsiteX15" fmla="*/ 2562225 w 4076700"/>
              <a:gd name="connsiteY15" fmla="*/ 752475 h 1095375"/>
              <a:gd name="connsiteX16" fmla="*/ 2628900 w 4076700"/>
              <a:gd name="connsiteY16" fmla="*/ 742950 h 1095375"/>
              <a:gd name="connsiteX17" fmla="*/ 3152775 w 4076700"/>
              <a:gd name="connsiteY17" fmla="*/ 733425 h 1095375"/>
              <a:gd name="connsiteX18" fmla="*/ 3190875 w 4076700"/>
              <a:gd name="connsiteY18" fmla="*/ 723900 h 1095375"/>
              <a:gd name="connsiteX19" fmla="*/ 3219450 w 4076700"/>
              <a:gd name="connsiteY19" fmla="*/ 714375 h 1095375"/>
              <a:gd name="connsiteX20" fmla="*/ 3295650 w 4076700"/>
              <a:gd name="connsiteY20" fmla="*/ 695325 h 1095375"/>
              <a:gd name="connsiteX21" fmla="*/ 3324225 w 4076700"/>
              <a:gd name="connsiteY21" fmla="*/ 685800 h 1095375"/>
              <a:gd name="connsiteX22" fmla="*/ 3352800 w 4076700"/>
              <a:gd name="connsiteY22" fmla="*/ 666750 h 1095375"/>
              <a:gd name="connsiteX23" fmla="*/ 3381375 w 4076700"/>
              <a:gd name="connsiteY23" fmla="*/ 657225 h 1095375"/>
              <a:gd name="connsiteX24" fmla="*/ 3438525 w 4076700"/>
              <a:gd name="connsiteY24" fmla="*/ 619125 h 1095375"/>
              <a:gd name="connsiteX25" fmla="*/ 3467100 w 4076700"/>
              <a:gd name="connsiteY25" fmla="*/ 600075 h 1095375"/>
              <a:gd name="connsiteX26" fmla="*/ 3524250 w 4076700"/>
              <a:gd name="connsiteY26" fmla="*/ 552450 h 1095375"/>
              <a:gd name="connsiteX27" fmla="*/ 3552825 w 4076700"/>
              <a:gd name="connsiteY27" fmla="*/ 523875 h 1095375"/>
              <a:gd name="connsiteX28" fmla="*/ 3581400 w 4076700"/>
              <a:gd name="connsiteY28" fmla="*/ 485775 h 1095375"/>
              <a:gd name="connsiteX29" fmla="*/ 3619500 w 4076700"/>
              <a:gd name="connsiteY29" fmla="*/ 466725 h 1095375"/>
              <a:gd name="connsiteX30" fmla="*/ 3667125 w 4076700"/>
              <a:gd name="connsiteY30" fmla="*/ 409575 h 1095375"/>
              <a:gd name="connsiteX31" fmla="*/ 3686175 w 4076700"/>
              <a:gd name="connsiteY31" fmla="*/ 381000 h 1095375"/>
              <a:gd name="connsiteX32" fmla="*/ 3790950 w 4076700"/>
              <a:gd name="connsiteY32" fmla="*/ 304800 h 1095375"/>
              <a:gd name="connsiteX33" fmla="*/ 3810000 w 4076700"/>
              <a:gd name="connsiteY33" fmla="*/ 276225 h 1095375"/>
              <a:gd name="connsiteX34" fmla="*/ 3838575 w 4076700"/>
              <a:gd name="connsiteY34" fmla="*/ 247650 h 1095375"/>
              <a:gd name="connsiteX35" fmla="*/ 3857625 w 4076700"/>
              <a:gd name="connsiteY35" fmla="*/ 219075 h 1095375"/>
              <a:gd name="connsiteX36" fmla="*/ 3914775 w 4076700"/>
              <a:gd name="connsiteY36" fmla="*/ 171450 h 1095375"/>
              <a:gd name="connsiteX37" fmla="*/ 3943350 w 4076700"/>
              <a:gd name="connsiteY37" fmla="*/ 142875 h 1095375"/>
              <a:gd name="connsiteX38" fmla="*/ 4000500 w 4076700"/>
              <a:gd name="connsiteY38" fmla="*/ 95250 h 1095375"/>
              <a:gd name="connsiteX39" fmla="*/ 4029075 w 4076700"/>
              <a:gd name="connsiteY39" fmla="*/ 57150 h 1095375"/>
              <a:gd name="connsiteX40" fmla="*/ 4057650 w 4076700"/>
              <a:gd name="connsiteY40" fmla="*/ 28575 h 1095375"/>
              <a:gd name="connsiteX41" fmla="*/ 4076700 w 4076700"/>
              <a:gd name="connsiteY41" fmla="*/ 0 h 1095375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390650 w 4076700"/>
              <a:gd name="connsiteY5" fmla="*/ 1019175 h 1104900"/>
              <a:gd name="connsiteX6" fmla="*/ 1419225 w 4076700"/>
              <a:gd name="connsiteY6" fmla="*/ 1009650 h 1104900"/>
              <a:gd name="connsiteX7" fmla="*/ 1476375 w 4076700"/>
              <a:gd name="connsiteY7" fmla="*/ 981075 h 1104900"/>
              <a:gd name="connsiteX8" fmla="*/ 1514475 w 4076700"/>
              <a:gd name="connsiteY8" fmla="*/ 942975 h 1104900"/>
              <a:gd name="connsiteX9" fmla="*/ 1543050 w 4076700"/>
              <a:gd name="connsiteY9" fmla="*/ 914400 h 1104900"/>
              <a:gd name="connsiteX10" fmla="*/ 1600200 w 4076700"/>
              <a:gd name="connsiteY10" fmla="*/ 885825 h 1104900"/>
              <a:gd name="connsiteX11" fmla="*/ 1657350 w 4076700"/>
              <a:gd name="connsiteY11" fmla="*/ 838200 h 1104900"/>
              <a:gd name="connsiteX12" fmla="*/ 1714500 w 4076700"/>
              <a:gd name="connsiteY12" fmla="*/ 800100 h 1104900"/>
              <a:gd name="connsiteX13" fmla="*/ 1952625 w 4076700"/>
              <a:gd name="connsiteY13" fmla="*/ 771525 h 1104900"/>
              <a:gd name="connsiteX14" fmla="*/ 2390775 w 4076700"/>
              <a:gd name="connsiteY14" fmla="*/ 771525 h 1104900"/>
              <a:gd name="connsiteX15" fmla="*/ 2562225 w 4076700"/>
              <a:gd name="connsiteY15" fmla="*/ 752475 h 1104900"/>
              <a:gd name="connsiteX16" fmla="*/ 2628900 w 4076700"/>
              <a:gd name="connsiteY16" fmla="*/ 742950 h 1104900"/>
              <a:gd name="connsiteX17" fmla="*/ 3152775 w 4076700"/>
              <a:gd name="connsiteY17" fmla="*/ 733425 h 1104900"/>
              <a:gd name="connsiteX18" fmla="*/ 3190875 w 4076700"/>
              <a:gd name="connsiteY18" fmla="*/ 723900 h 1104900"/>
              <a:gd name="connsiteX19" fmla="*/ 3219450 w 4076700"/>
              <a:gd name="connsiteY19" fmla="*/ 714375 h 1104900"/>
              <a:gd name="connsiteX20" fmla="*/ 3295650 w 4076700"/>
              <a:gd name="connsiteY20" fmla="*/ 695325 h 1104900"/>
              <a:gd name="connsiteX21" fmla="*/ 3324225 w 4076700"/>
              <a:gd name="connsiteY21" fmla="*/ 685800 h 1104900"/>
              <a:gd name="connsiteX22" fmla="*/ 3352800 w 4076700"/>
              <a:gd name="connsiteY22" fmla="*/ 666750 h 1104900"/>
              <a:gd name="connsiteX23" fmla="*/ 3381375 w 4076700"/>
              <a:gd name="connsiteY23" fmla="*/ 657225 h 1104900"/>
              <a:gd name="connsiteX24" fmla="*/ 3438525 w 4076700"/>
              <a:gd name="connsiteY24" fmla="*/ 619125 h 1104900"/>
              <a:gd name="connsiteX25" fmla="*/ 3467100 w 4076700"/>
              <a:gd name="connsiteY25" fmla="*/ 600075 h 1104900"/>
              <a:gd name="connsiteX26" fmla="*/ 3524250 w 4076700"/>
              <a:gd name="connsiteY26" fmla="*/ 552450 h 1104900"/>
              <a:gd name="connsiteX27" fmla="*/ 3552825 w 4076700"/>
              <a:gd name="connsiteY27" fmla="*/ 523875 h 1104900"/>
              <a:gd name="connsiteX28" fmla="*/ 3581400 w 4076700"/>
              <a:gd name="connsiteY28" fmla="*/ 485775 h 1104900"/>
              <a:gd name="connsiteX29" fmla="*/ 3619500 w 4076700"/>
              <a:gd name="connsiteY29" fmla="*/ 466725 h 1104900"/>
              <a:gd name="connsiteX30" fmla="*/ 3667125 w 4076700"/>
              <a:gd name="connsiteY30" fmla="*/ 409575 h 1104900"/>
              <a:gd name="connsiteX31" fmla="*/ 3686175 w 4076700"/>
              <a:gd name="connsiteY31" fmla="*/ 381000 h 1104900"/>
              <a:gd name="connsiteX32" fmla="*/ 3790950 w 4076700"/>
              <a:gd name="connsiteY32" fmla="*/ 304800 h 1104900"/>
              <a:gd name="connsiteX33" fmla="*/ 3810000 w 4076700"/>
              <a:gd name="connsiteY33" fmla="*/ 276225 h 1104900"/>
              <a:gd name="connsiteX34" fmla="*/ 3838575 w 4076700"/>
              <a:gd name="connsiteY34" fmla="*/ 247650 h 1104900"/>
              <a:gd name="connsiteX35" fmla="*/ 3857625 w 4076700"/>
              <a:gd name="connsiteY35" fmla="*/ 219075 h 1104900"/>
              <a:gd name="connsiteX36" fmla="*/ 3914775 w 4076700"/>
              <a:gd name="connsiteY36" fmla="*/ 171450 h 1104900"/>
              <a:gd name="connsiteX37" fmla="*/ 3943350 w 4076700"/>
              <a:gd name="connsiteY37" fmla="*/ 142875 h 1104900"/>
              <a:gd name="connsiteX38" fmla="*/ 4000500 w 4076700"/>
              <a:gd name="connsiteY38" fmla="*/ 95250 h 1104900"/>
              <a:gd name="connsiteX39" fmla="*/ 4029075 w 4076700"/>
              <a:gd name="connsiteY39" fmla="*/ 57150 h 1104900"/>
              <a:gd name="connsiteX40" fmla="*/ 4057650 w 4076700"/>
              <a:gd name="connsiteY40" fmla="*/ 28575 h 1104900"/>
              <a:gd name="connsiteX41" fmla="*/ 4076700 w 4076700"/>
              <a:gd name="connsiteY4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19225 w 4076700"/>
              <a:gd name="connsiteY5" fmla="*/ 1009650 h 1104900"/>
              <a:gd name="connsiteX6" fmla="*/ 1476375 w 4076700"/>
              <a:gd name="connsiteY6" fmla="*/ 981075 h 1104900"/>
              <a:gd name="connsiteX7" fmla="*/ 1514475 w 4076700"/>
              <a:gd name="connsiteY7" fmla="*/ 942975 h 1104900"/>
              <a:gd name="connsiteX8" fmla="*/ 1543050 w 4076700"/>
              <a:gd name="connsiteY8" fmla="*/ 914400 h 1104900"/>
              <a:gd name="connsiteX9" fmla="*/ 1600200 w 4076700"/>
              <a:gd name="connsiteY9" fmla="*/ 885825 h 1104900"/>
              <a:gd name="connsiteX10" fmla="*/ 1657350 w 4076700"/>
              <a:gd name="connsiteY10" fmla="*/ 838200 h 1104900"/>
              <a:gd name="connsiteX11" fmla="*/ 1714500 w 4076700"/>
              <a:gd name="connsiteY11" fmla="*/ 800100 h 1104900"/>
              <a:gd name="connsiteX12" fmla="*/ 1952625 w 4076700"/>
              <a:gd name="connsiteY12" fmla="*/ 771525 h 1104900"/>
              <a:gd name="connsiteX13" fmla="*/ 2390775 w 4076700"/>
              <a:gd name="connsiteY13" fmla="*/ 771525 h 1104900"/>
              <a:gd name="connsiteX14" fmla="*/ 2562225 w 4076700"/>
              <a:gd name="connsiteY14" fmla="*/ 752475 h 1104900"/>
              <a:gd name="connsiteX15" fmla="*/ 2628900 w 4076700"/>
              <a:gd name="connsiteY15" fmla="*/ 742950 h 1104900"/>
              <a:gd name="connsiteX16" fmla="*/ 3152775 w 4076700"/>
              <a:gd name="connsiteY16" fmla="*/ 733425 h 1104900"/>
              <a:gd name="connsiteX17" fmla="*/ 3190875 w 4076700"/>
              <a:gd name="connsiteY17" fmla="*/ 723900 h 1104900"/>
              <a:gd name="connsiteX18" fmla="*/ 3219450 w 4076700"/>
              <a:gd name="connsiteY18" fmla="*/ 714375 h 1104900"/>
              <a:gd name="connsiteX19" fmla="*/ 3295650 w 4076700"/>
              <a:gd name="connsiteY19" fmla="*/ 695325 h 1104900"/>
              <a:gd name="connsiteX20" fmla="*/ 3324225 w 4076700"/>
              <a:gd name="connsiteY20" fmla="*/ 685800 h 1104900"/>
              <a:gd name="connsiteX21" fmla="*/ 3352800 w 4076700"/>
              <a:gd name="connsiteY21" fmla="*/ 666750 h 1104900"/>
              <a:gd name="connsiteX22" fmla="*/ 3381375 w 4076700"/>
              <a:gd name="connsiteY22" fmla="*/ 657225 h 1104900"/>
              <a:gd name="connsiteX23" fmla="*/ 3438525 w 4076700"/>
              <a:gd name="connsiteY23" fmla="*/ 619125 h 1104900"/>
              <a:gd name="connsiteX24" fmla="*/ 3467100 w 4076700"/>
              <a:gd name="connsiteY24" fmla="*/ 600075 h 1104900"/>
              <a:gd name="connsiteX25" fmla="*/ 3524250 w 4076700"/>
              <a:gd name="connsiteY25" fmla="*/ 552450 h 1104900"/>
              <a:gd name="connsiteX26" fmla="*/ 3552825 w 4076700"/>
              <a:gd name="connsiteY26" fmla="*/ 523875 h 1104900"/>
              <a:gd name="connsiteX27" fmla="*/ 3581400 w 4076700"/>
              <a:gd name="connsiteY27" fmla="*/ 485775 h 1104900"/>
              <a:gd name="connsiteX28" fmla="*/ 3619500 w 4076700"/>
              <a:gd name="connsiteY28" fmla="*/ 466725 h 1104900"/>
              <a:gd name="connsiteX29" fmla="*/ 3667125 w 4076700"/>
              <a:gd name="connsiteY29" fmla="*/ 409575 h 1104900"/>
              <a:gd name="connsiteX30" fmla="*/ 3686175 w 4076700"/>
              <a:gd name="connsiteY30" fmla="*/ 381000 h 1104900"/>
              <a:gd name="connsiteX31" fmla="*/ 3790950 w 4076700"/>
              <a:gd name="connsiteY31" fmla="*/ 304800 h 1104900"/>
              <a:gd name="connsiteX32" fmla="*/ 3810000 w 4076700"/>
              <a:gd name="connsiteY32" fmla="*/ 276225 h 1104900"/>
              <a:gd name="connsiteX33" fmla="*/ 3838575 w 4076700"/>
              <a:gd name="connsiteY33" fmla="*/ 247650 h 1104900"/>
              <a:gd name="connsiteX34" fmla="*/ 3857625 w 4076700"/>
              <a:gd name="connsiteY34" fmla="*/ 219075 h 1104900"/>
              <a:gd name="connsiteX35" fmla="*/ 3914775 w 4076700"/>
              <a:gd name="connsiteY35" fmla="*/ 171450 h 1104900"/>
              <a:gd name="connsiteX36" fmla="*/ 3943350 w 4076700"/>
              <a:gd name="connsiteY36" fmla="*/ 142875 h 1104900"/>
              <a:gd name="connsiteX37" fmla="*/ 4000500 w 4076700"/>
              <a:gd name="connsiteY37" fmla="*/ 95250 h 1104900"/>
              <a:gd name="connsiteX38" fmla="*/ 4029075 w 4076700"/>
              <a:gd name="connsiteY38" fmla="*/ 57150 h 1104900"/>
              <a:gd name="connsiteX39" fmla="*/ 4057650 w 4076700"/>
              <a:gd name="connsiteY39" fmla="*/ 28575 h 1104900"/>
              <a:gd name="connsiteX40" fmla="*/ 4076700 w 4076700"/>
              <a:gd name="connsiteY4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76375 w 4076700"/>
              <a:gd name="connsiteY5" fmla="*/ 981075 h 1104900"/>
              <a:gd name="connsiteX6" fmla="*/ 1514475 w 4076700"/>
              <a:gd name="connsiteY6" fmla="*/ 942975 h 1104900"/>
              <a:gd name="connsiteX7" fmla="*/ 1543050 w 4076700"/>
              <a:gd name="connsiteY7" fmla="*/ 914400 h 1104900"/>
              <a:gd name="connsiteX8" fmla="*/ 1600200 w 4076700"/>
              <a:gd name="connsiteY8" fmla="*/ 885825 h 1104900"/>
              <a:gd name="connsiteX9" fmla="*/ 1657350 w 4076700"/>
              <a:gd name="connsiteY9" fmla="*/ 838200 h 1104900"/>
              <a:gd name="connsiteX10" fmla="*/ 1714500 w 4076700"/>
              <a:gd name="connsiteY10" fmla="*/ 800100 h 1104900"/>
              <a:gd name="connsiteX11" fmla="*/ 1952625 w 4076700"/>
              <a:gd name="connsiteY11" fmla="*/ 771525 h 1104900"/>
              <a:gd name="connsiteX12" fmla="*/ 2390775 w 4076700"/>
              <a:gd name="connsiteY12" fmla="*/ 771525 h 1104900"/>
              <a:gd name="connsiteX13" fmla="*/ 2562225 w 4076700"/>
              <a:gd name="connsiteY13" fmla="*/ 752475 h 1104900"/>
              <a:gd name="connsiteX14" fmla="*/ 2628900 w 4076700"/>
              <a:gd name="connsiteY14" fmla="*/ 742950 h 1104900"/>
              <a:gd name="connsiteX15" fmla="*/ 3152775 w 4076700"/>
              <a:gd name="connsiteY15" fmla="*/ 733425 h 1104900"/>
              <a:gd name="connsiteX16" fmla="*/ 3190875 w 4076700"/>
              <a:gd name="connsiteY16" fmla="*/ 723900 h 1104900"/>
              <a:gd name="connsiteX17" fmla="*/ 3219450 w 4076700"/>
              <a:gd name="connsiteY17" fmla="*/ 714375 h 1104900"/>
              <a:gd name="connsiteX18" fmla="*/ 3295650 w 4076700"/>
              <a:gd name="connsiteY18" fmla="*/ 695325 h 1104900"/>
              <a:gd name="connsiteX19" fmla="*/ 3324225 w 4076700"/>
              <a:gd name="connsiteY19" fmla="*/ 685800 h 1104900"/>
              <a:gd name="connsiteX20" fmla="*/ 3352800 w 4076700"/>
              <a:gd name="connsiteY20" fmla="*/ 666750 h 1104900"/>
              <a:gd name="connsiteX21" fmla="*/ 3381375 w 4076700"/>
              <a:gd name="connsiteY21" fmla="*/ 657225 h 1104900"/>
              <a:gd name="connsiteX22" fmla="*/ 3438525 w 4076700"/>
              <a:gd name="connsiteY22" fmla="*/ 619125 h 1104900"/>
              <a:gd name="connsiteX23" fmla="*/ 3467100 w 4076700"/>
              <a:gd name="connsiteY23" fmla="*/ 600075 h 1104900"/>
              <a:gd name="connsiteX24" fmla="*/ 3524250 w 4076700"/>
              <a:gd name="connsiteY24" fmla="*/ 552450 h 1104900"/>
              <a:gd name="connsiteX25" fmla="*/ 3552825 w 4076700"/>
              <a:gd name="connsiteY25" fmla="*/ 523875 h 1104900"/>
              <a:gd name="connsiteX26" fmla="*/ 3581400 w 4076700"/>
              <a:gd name="connsiteY26" fmla="*/ 485775 h 1104900"/>
              <a:gd name="connsiteX27" fmla="*/ 3619500 w 4076700"/>
              <a:gd name="connsiteY27" fmla="*/ 466725 h 1104900"/>
              <a:gd name="connsiteX28" fmla="*/ 3667125 w 4076700"/>
              <a:gd name="connsiteY28" fmla="*/ 409575 h 1104900"/>
              <a:gd name="connsiteX29" fmla="*/ 3686175 w 4076700"/>
              <a:gd name="connsiteY29" fmla="*/ 381000 h 1104900"/>
              <a:gd name="connsiteX30" fmla="*/ 3790950 w 4076700"/>
              <a:gd name="connsiteY30" fmla="*/ 304800 h 1104900"/>
              <a:gd name="connsiteX31" fmla="*/ 3810000 w 4076700"/>
              <a:gd name="connsiteY31" fmla="*/ 276225 h 1104900"/>
              <a:gd name="connsiteX32" fmla="*/ 3838575 w 4076700"/>
              <a:gd name="connsiteY32" fmla="*/ 247650 h 1104900"/>
              <a:gd name="connsiteX33" fmla="*/ 3857625 w 4076700"/>
              <a:gd name="connsiteY33" fmla="*/ 219075 h 1104900"/>
              <a:gd name="connsiteX34" fmla="*/ 3914775 w 4076700"/>
              <a:gd name="connsiteY34" fmla="*/ 171450 h 1104900"/>
              <a:gd name="connsiteX35" fmla="*/ 3943350 w 4076700"/>
              <a:gd name="connsiteY35" fmla="*/ 142875 h 1104900"/>
              <a:gd name="connsiteX36" fmla="*/ 4000500 w 4076700"/>
              <a:gd name="connsiteY36" fmla="*/ 95250 h 1104900"/>
              <a:gd name="connsiteX37" fmla="*/ 4029075 w 4076700"/>
              <a:gd name="connsiteY37" fmla="*/ 57150 h 1104900"/>
              <a:gd name="connsiteX38" fmla="*/ 4057650 w 4076700"/>
              <a:gd name="connsiteY38" fmla="*/ 28575 h 1104900"/>
              <a:gd name="connsiteX39" fmla="*/ 4076700 w 4076700"/>
              <a:gd name="connsiteY3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476375 w 4076700"/>
              <a:gd name="connsiteY4" fmla="*/ 981075 h 1104900"/>
              <a:gd name="connsiteX5" fmla="*/ 1514475 w 4076700"/>
              <a:gd name="connsiteY5" fmla="*/ 942975 h 1104900"/>
              <a:gd name="connsiteX6" fmla="*/ 1543050 w 4076700"/>
              <a:gd name="connsiteY6" fmla="*/ 914400 h 1104900"/>
              <a:gd name="connsiteX7" fmla="*/ 1600200 w 4076700"/>
              <a:gd name="connsiteY7" fmla="*/ 885825 h 1104900"/>
              <a:gd name="connsiteX8" fmla="*/ 1657350 w 4076700"/>
              <a:gd name="connsiteY8" fmla="*/ 838200 h 1104900"/>
              <a:gd name="connsiteX9" fmla="*/ 1714500 w 4076700"/>
              <a:gd name="connsiteY9" fmla="*/ 800100 h 1104900"/>
              <a:gd name="connsiteX10" fmla="*/ 1952625 w 4076700"/>
              <a:gd name="connsiteY10" fmla="*/ 771525 h 1104900"/>
              <a:gd name="connsiteX11" fmla="*/ 2390775 w 4076700"/>
              <a:gd name="connsiteY11" fmla="*/ 771525 h 1104900"/>
              <a:gd name="connsiteX12" fmla="*/ 2562225 w 4076700"/>
              <a:gd name="connsiteY12" fmla="*/ 752475 h 1104900"/>
              <a:gd name="connsiteX13" fmla="*/ 2628900 w 4076700"/>
              <a:gd name="connsiteY13" fmla="*/ 742950 h 1104900"/>
              <a:gd name="connsiteX14" fmla="*/ 3152775 w 4076700"/>
              <a:gd name="connsiteY14" fmla="*/ 733425 h 1104900"/>
              <a:gd name="connsiteX15" fmla="*/ 3190875 w 4076700"/>
              <a:gd name="connsiteY15" fmla="*/ 723900 h 1104900"/>
              <a:gd name="connsiteX16" fmla="*/ 3219450 w 4076700"/>
              <a:gd name="connsiteY16" fmla="*/ 714375 h 1104900"/>
              <a:gd name="connsiteX17" fmla="*/ 3295650 w 4076700"/>
              <a:gd name="connsiteY17" fmla="*/ 695325 h 1104900"/>
              <a:gd name="connsiteX18" fmla="*/ 3324225 w 4076700"/>
              <a:gd name="connsiteY18" fmla="*/ 685800 h 1104900"/>
              <a:gd name="connsiteX19" fmla="*/ 3352800 w 4076700"/>
              <a:gd name="connsiteY19" fmla="*/ 666750 h 1104900"/>
              <a:gd name="connsiteX20" fmla="*/ 3381375 w 4076700"/>
              <a:gd name="connsiteY20" fmla="*/ 657225 h 1104900"/>
              <a:gd name="connsiteX21" fmla="*/ 3438525 w 4076700"/>
              <a:gd name="connsiteY21" fmla="*/ 619125 h 1104900"/>
              <a:gd name="connsiteX22" fmla="*/ 3467100 w 4076700"/>
              <a:gd name="connsiteY22" fmla="*/ 600075 h 1104900"/>
              <a:gd name="connsiteX23" fmla="*/ 3524250 w 4076700"/>
              <a:gd name="connsiteY23" fmla="*/ 552450 h 1104900"/>
              <a:gd name="connsiteX24" fmla="*/ 3552825 w 4076700"/>
              <a:gd name="connsiteY24" fmla="*/ 523875 h 1104900"/>
              <a:gd name="connsiteX25" fmla="*/ 3581400 w 4076700"/>
              <a:gd name="connsiteY25" fmla="*/ 485775 h 1104900"/>
              <a:gd name="connsiteX26" fmla="*/ 3619500 w 4076700"/>
              <a:gd name="connsiteY26" fmla="*/ 466725 h 1104900"/>
              <a:gd name="connsiteX27" fmla="*/ 3667125 w 4076700"/>
              <a:gd name="connsiteY27" fmla="*/ 409575 h 1104900"/>
              <a:gd name="connsiteX28" fmla="*/ 3686175 w 4076700"/>
              <a:gd name="connsiteY28" fmla="*/ 381000 h 1104900"/>
              <a:gd name="connsiteX29" fmla="*/ 3790950 w 4076700"/>
              <a:gd name="connsiteY29" fmla="*/ 304800 h 1104900"/>
              <a:gd name="connsiteX30" fmla="*/ 3810000 w 4076700"/>
              <a:gd name="connsiteY30" fmla="*/ 276225 h 1104900"/>
              <a:gd name="connsiteX31" fmla="*/ 3838575 w 4076700"/>
              <a:gd name="connsiteY31" fmla="*/ 247650 h 1104900"/>
              <a:gd name="connsiteX32" fmla="*/ 3857625 w 4076700"/>
              <a:gd name="connsiteY32" fmla="*/ 219075 h 1104900"/>
              <a:gd name="connsiteX33" fmla="*/ 3914775 w 4076700"/>
              <a:gd name="connsiteY33" fmla="*/ 171450 h 1104900"/>
              <a:gd name="connsiteX34" fmla="*/ 3943350 w 4076700"/>
              <a:gd name="connsiteY34" fmla="*/ 142875 h 1104900"/>
              <a:gd name="connsiteX35" fmla="*/ 4000500 w 4076700"/>
              <a:gd name="connsiteY35" fmla="*/ 95250 h 1104900"/>
              <a:gd name="connsiteX36" fmla="*/ 4029075 w 4076700"/>
              <a:gd name="connsiteY36" fmla="*/ 57150 h 1104900"/>
              <a:gd name="connsiteX37" fmla="*/ 4057650 w 4076700"/>
              <a:gd name="connsiteY37" fmla="*/ 28575 h 1104900"/>
              <a:gd name="connsiteX38" fmla="*/ 4076700 w 4076700"/>
              <a:gd name="connsiteY3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14475 w 4076700"/>
              <a:gd name="connsiteY4" fmla="*/ 942975 h 1104900"/>
              <a:gd name="connsiteX5" fmla="*/ 1543050 w 4076700"/>
              <a:gd name="connsiteY5" fmla="*/ 914400 h 1104900"/>
              <a:gd name="connsiteX6" fmla="*/ 1600200 w 4076700"/>
              <a:gd name="connsiteY6" fmla="*/ 885825 h 1104900"/>
              <a:gd name="connsiteX7" fmla="*/ 1657350 w 4076700"/>
              <a:gd name="connsiteY7" fmla="*/ 838200 h 1104900"/>
              <a:gd name="connsiteX8" fmla="*/ 1714500 w 4076700"/>
              <a:gd name="connsiteY8" fmla="*/ 800100 h 1104900"/>
              <a:gd name="connsiteX9" fmla="*/ 1952625 w 4076700"/>
              <a:gd name="connsiteY9" fmla="*/ 771525 h 1104900"/>
              <a:gd name="connsiteX10" fmla="*/ 2390775 w 4076700"/>
              <a:gd name="connsiteY10" fmla="*/ 771525 h 1104900"/>
              <a:gd name="connsiteX11" fmla="*/ 2562225 w 4076700"/>
              <a:gd name="connsiteY11" fmla="*/ 752475 h 1104900"/>
              <a:gd name="connsiteX12" fmla="*/ 2628900 w 4076700"/>
              <a:gd name="connsiteY12" fmla="*/ 742950 h 1104900"/>
              <a:gd name="connsiteX13" fmla="*/ 3152775 w 4076700"/>
              <a:gd name="connsiteY13" fmla="*/ 733425 h 1104900"/>
              <a:gd name="connsiteX14" fmla="*/ 3190875 w 4076700"/>
              <a:gd name="connsiteY14" fmla="*/ 723900 h 1104900"/>
              <a:gd name="connsiteX15" fmla="*/ 3219450 w 4076700"/>
              <a:gd name="connsiteY15" fmla="*/ 714375 h 1104900"/>
              <a:gd name="connsiteX16" fmla="*/ 3295650 w 4076700"/>
              <a:gd name="connsiteY16" fmla="*/ 695325 h 1104900"/>
              <a:gd name="connsiteX17" fmla="*/ 3324225 w 4076700"/>
              <a:gd name="connsiteY17" fmla="*/ 685800 h 1104900"/>
              <a:gd name="connsiteX18" fmla="*/ 3352800 w 4076700"/>
              <a:gd name="connsiteY18" fmla="*/ 666750 h 1104900"/>
              <a:gd name="connsiteX19" fmla="*/ 3381375 w 4076700"/>
              <a:gd name="connsiteY19" fmla="*/ 657225 h 1104900"/>
              <a:gd name="connsiteX20" fmla="*/ 3438525 w 4076700"/>
              <a:gd name="connsiteY20" fmla="*/ 619125 h 1104900"/>
              <a:gd name="connsiteX21" fmla="*/ 3467100 w 4076700"/>
              <a:gd name="connsiteY21" fmla="*/ 600075 h 1104900"/>
              <a:gd name="connsiteX22" fmla="*/ 3524250 w 4076700"/>
              <a:gd name="connsiteY22" fmla="*/ 552450 h 1104900"/>
              <a:gd name="connsiteX23" fmla="*/ 3552825 w 4076700"/>
              <a:gd name="connsiteY23" fmla="*/ 523875 h 1104900"/>
              <a:gd name="connsiteX24" fmla="*/ 3581400 w 4076700"/>
              <a:gd name="connsiteY24" fmla="*/ 485775 h 1104900"/>
              <a:gd name="connsiteX25" fmla="*/ 3619500 w 4076700"/>
              <a:gd name="connsiteY25" fmla="*/ 466725 h 1104900"/>
              <a:gd name="connsiteX26" fmla="*/ 3667125 w 4076700"/>
              <a:gd name="connsiteY26" fmla="*/ 409575 h 1104900"/>
              <a:gd name="connsiteX27" fmla="*/ 3686175 w 4076700"/>
              <a:gd name="connsiteY27" fmla="*/ 381000 h 1104900"/>
              <a:gd name="connsiteX28" fmla="*/ 3790950 w 4076700"/>
              <a:gd name="connsiteY28" fmla="*/ 304800 h 1104900"/>
              <a:gd name="connsiteX29" fmla="*/ 3810000 w 4076700"/>
              <a:gd name="connsiteY29" fmla="*/ 276225 h 1104900"/>
              <a:gd name="connsiteX30" fmla="*/ 3838575 w 4076700"/>
              <a:gd name="connsiteY30" fmla="*/ 247650 h 1104900"/>
              <a:gd name="connsiteX31" fmla="*/ 3857625 w 4076700"/>
              <a:gd name="connsiteY31" fmla="*/ 219075 h 1104900"/>
              <a:gd name="connsiteX32" fmla="*/ 3914775 w 4076700"/>
              <a:gd name="connsiteY32" fmla="*/ 171450 h 1104900"/>
              <a:gd name="connsiteX33" fmla="*/ 3943350 w 4076700"/>
              <a:gd name="connsiteY33" fmla="*/ 142875 h 1104900"/>
              <a:gd name="connsiteX34" fmla="*/ 4000500 w 4076700"/>
              <a:gd name="connsiteY34" fmla="*/ 95250 h 1104900"/>
              <a:gd name="connsiteX35" fmla="*/ 4029075 w 4076700"/>
              <a:gd name="connsiteY35" fmla="*/ 57150 h 1104900"/>
              <a:gd name="connsiteX36" fmla="*/ 4057650 w 4076700"/>
              <a:gd name="connsiteY36" fmla="*/ 28575 h 1104900"/>
              <a:gd name="connsiteX37" fmla="*/ 4076700 w 4076700"/>
              <a:gd name="connsiteY3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00200 w 4076700"/>
              <a:gd name="connsiteY5" fmla="*/ 885825 h 1104900"/>
              <a:gd name="connsiteX6" fmla="*/ 1657350 w 4076700"/>
              <a:gd name="connsiteY6" fmla="*/ 838200 h 1104900"/>
              <a:gd name="connsiteX7" fmla="*/ 1714500 w 4076700"/>
              <a:gd name="connsiteY7" fmla="*/ 800100 h 1104900"/>
              <a:gd name="connsiteX8" fmla="*/ 1952625 w 4076700"/>
              <a:gd name="connsiteY8" fmla="*/ 771525 h 1104900"/>
              <a:gd name="connsiteX9" fmla="*/ 2390775 w 4076700"/>
              <a:gd name="connsiteY9" fmla="*/ 771525 h 1104900"/>
              <a:gd name="connsiteX10" fmla="*/ 2562225 w 4076700"/>
              <a:gd name="connsiteY10" fmla="*/ 752475 h 1104900"/>
              <a:gd name="connsiteX11" fmla="*/ 2628900 w 4076700"/>
              <a:gd name="connsiteY11" fmla="*/ 742950 h 1104900"/>
              <a:gd name="connsiteX12" fmla="*/ 3152775 w 4076700"/>
              <a:gd name="connsiteY12" fmla="*/ 733425 h 1104900"/>
              <a:gd name="connsiteX13" fmla="*/ 3190875 w 4076700"/>
              <a:gd name="connsiteY13" fmla="*/ 723900 h 1104900"/>
              <a:gd name="connsiteX14" fmla="*/ 3219450 w 4076700"/>
              <a:gd name="connsiteY14" fmla="*/ 714375 h 1104900"/>
              <a:gd name="connsiteX15" fmla="*/ 3295650 w 4076700"/>
              <a:gd name="connsiteY15" fmla="*/ 695325 h 1104900"/>
              <a:gd name="connsiteX16" fmla="*/ 3324225 w 4076700"/>
              <a:gd name="connsiteY16" fmla="*/ 685800 h 1104900"/>
              <a:gd name="connsiteX17" fmla="*/ 3352800 w 4076700"/>
              <a:gd name="connsiteY17" fmla="*/ 666750 h 1104900"/>
              <a:gd name="connsiteX18" fmla="*/ 3381375 w 4076700"/>
              <a:gd name="connsiteY18" fmla="*/ 657225 h 1104900"/>
              <a:gd name="connsiteX19" fmla="*/ 3438525 w 4076700"/>
              <a:gd name="connsiteY19" fmla="*/ 619125 h 1104900"/>
              <a:gd name="connsiteX20" fmla="*/ 3467100 w 4076700"/>
              <a:gd name="connsiteY20" fmla="*/ 600075 h 1104900"/>
              <a:gd name="connsiteX21" fmla="*/ 3524250 w 4076700"/>
              <a:gd name="connsiteY21" fmla="*/ 552450 h 1104900"/>
              <a:gd name="connsiteX22" fmla="*/ 3552825 w 4076700"/>
              <a:gd name="connsiteY22" fmla="*/ 523875 h 1104900"/>
              <a:gd name="connsiteX23" fmla="*/ 3581400 w 4076700"/>
              <a:gd name="connsiteY23" fmla="*/ 485775 h 1104900"/>
              <a:gd name="connsiteX24" fmla="*/ 3619500 w 4076700"/>
              <a:gd name="connsiteY24" fmla="*/ 466725 h 1104900"/>
              <a:gd name="connsiteX25" fmla="*/ 3667125 w 4076700"/>
              <a:gd name="connsiteY25" fmla="*/ 409575 h 1104900"/>
              <a:gd name="connsiteX26" fmla="*/ 3686175 w 4076700"/>
              <a:gd name="connsiteY26" fmla="*/ 381000 h 1104900"/>
              <a:gd name="connsiteX27" fmla="*/ 3790950 w 4076700"/>
              <a:gd name="connsiteY27" fmla="*/ 304800 h 1104900"/>
              <a:gd name="connsiteX28" fmla="*/ 3810000 w 4076700"/>
              <a:gd name="connsiteY28" fmla="*/ 276225 h 1104900"/>
              <a:gd name="connsiteX29" fmla="*/ 3838575 w 4076700"/>
              <a:gd name="connsiteY29" fmla="*/ 247650 h 1104900"/>
              <a:gd name="connsiteX30" fmla="*/ 3857625 w 4076700"/>
              <a:gd name="connsiteY30" fmla="*/ 219075 h 1104900"/>
              <a:gd name="connsiteX31" fmla="*/ 3914775 w 4076700"/>
              <a:gd name="connsiteY31" fmla="*/ 171450 h 1104900"/>
              <a:gd name="connsiteX32" fmla="*/ 3943350 w 4076700"/>
              <a:gd name="connsiteY32" fmla="*/ 142875 h 1104900"/>
              <a:gd name="connsiteX33" fmla="*/ 4000500 w 4076700"/>
              <a:gd name="connsiteY33" fmla="*/ 95250 h 1104900"/>
              <a:gd name="connsiteX34" fmla="*/ 4029075 w 4076700"/>
              <a:gd name="connsiteY34" fmla="*/ 57150 h 1104900"/>
              <a:gd name="connsiteX35" fmla="*/ 4057650 w 4076700"/>
              <a:gd name="connsiteY35" fmla="*/ 28575 h 1104900"/>
              <a:gd name="connsiteX36" fmla="*/ 4076700 w 4076700"/>
              <a:gd name="connsiteY3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57350 w 4076700"/>
              <a:gd name="connsiteY5" fmla="*/ 838200 h 1104900"/>
              <a:gd name="connsiteX6" fmla="*/ 1714500 w 4076700"/>
              <a:gd name="connsiteY6" fmla="*/ 800100 h 1104900"/>
              <a:gd name="connsiteX7" fmla="*/ 1952625 w 4076700"/>
              <a:gd name="connsiteY7" fmla="*/ 771525 h 1104900"/>
              <a:gd name="connsiteX8" fmla="*/ 2390775 w 4076700"/>
              <a:gd name="connsiteY8" fmla="*/ 771525 h 1104900"/>
              <a:gd name="connsiteX9" fmla="*/ 2562225 w 4076700"/>
              <a:gd name="connsiteY9" fmla="*/ 752475 h 1104900"/>
              <a:gd name="connsiteX10" fmla="*/ 2628900 w 4076700"/>
              <a:gd name="connsiteY10" fmla="*/ 742950 h 1104900"/>
              <a:gd name="connsiteX11" fmla="*/ 3152775 w 4076700"/>
              <a:gd name="connsiteY11" fmla="*/ 733425 h 1104900"/>
              <a:gd name="connsiteX12" fmla="*/ 3190875 w 4076700"/>
              <a:gd name="connsiteY12" fmla="*/ 723900 h 1104900"/>
              <a:gd name="connsiteX13" fmla="*/ 3219450 w 4076700"/>
              <a:gd name="connsiteY13" fmla="*/ 714375 h 1104900"/>
              <a:gd name="connsiteX14" fmla="*/ 3295650 w 4076700"/>
              <a:gd name="connsiteY14" fmla="*/ 695325 h 1104900"/>
              <a:gd name="connsiteX15" fmla="*/ 3324225 w 4076700"/>
              <a:gd name="connsiteY15" fmla="*/ 685800 h 1104900"/>
              <a:gd name="connsiteX16" fmla="*/ 3352800 w 4076700"/>
              <a:gd name="connsiteY16" fmla="*/ 666750 h 1104900"/>
              <a:gd name="connsiteX17" fmla="*/ 3381375 w 4076700"/>
              <a:gd name="connsiteY17" fmla="*/ 657225 h 1104900"/>
              <a:gd name="connsiteX18" fmla="*/ 3438525 w 4076700"/>
              <a:gd name="connsiteY18" fmla="*/ 619125 h 1104900"/>
              <a:gd name="connsiteX19" fmla="*/ 3467100 w 4076700"/>
              <a:gd name="connsiteY19" fmla="*/ 600075 h 1104900"/>
              <a:gd name="connsiteX20" fmla="*/ 3524250 w 4076700"/>
              <a:gd name="connsiteY20" fmla="*/ 552450 h 1104900"/>
              <a:gd name="connsiteX21" fmla="*/ 3552825 w 4076700"/>
              <a:gd name="connsiteY21" fmla="*/ 523875 h 1104900"/>
              <a:gd name="connsiteX22" fmla="*/ 3581400 w 4076700"/>
              <a:gd name="connsiteY22" fmla="*/ 485775 h 1104900"/>
              <a:gd name="connsiteX23" fmla="*/ 3619500 w 4076700"/>
              <a:gd name="connsiteY23" fmla="*/ 466725 h 1104900"/>
              <a:gd name="connsiteX24" fmla="*/ 3667125 w 4076700"/>
              <a:gd name="connsiteY24" fmla="*/ 409575 h 1104900"/>
              <a:gd name="connsiteX25" fmla="*/ 3686175 w 4076700"/>
              <a:gd name="connsiteY25" fmla="*/ 381000 h 1104900"/>
              <a:gd name="connsiteX26" fmla="*/ 3790950 w 4076700"/>
              <a:gd name="connsiteY26" fmla="*/ 304800 h 1104900"/>
              <a:gd name="connsiteX27" fmla="*/ 3810000 w 4076700"/>
              <a:gd name="connsiteY27" fmla="*/ 276225 h 1104900"/>
              <a:gd name="connsiteX28" fmla="*/ 3838575 w 4076700"/>
              <a:gd name="connsiteY28" fmla="*/ 247650 h 1104900"/>
              <a:gd name="connsiteX29" fmla="*/ 3857625 w 4076700"/>
              <a:gd name="connsiteY29" fmla="*/ 219075 h 1104900"/>
              <a:gd name="connsiteX30" fmla="*/ 3914775 w 4076700"/>
              <a:gd name="connsiteY30" fmla="*/ 171450 h 1104900"/>
              <a:gd name="connsiteX31" fmla="*/ 3943350 w 4076700"/>
              <a:gd name="connsiteY31" fmla="*/ 142875 h 1104900"/>
              <a:gd name="connsiteX32" fmla="*/ 4000500 w 4076700"/>
              <a:gd name="connsiteY32" fmla="*/ 95250 h 1104900"/>
              <a:gd name="connsiteX33" fmla="*/ 4029075 w 4076700"/>
              <a:gd name="connsiteY33" fmla="*/ 57150 h 1104900"/>
              <a:gd name="connsiteX34" fmla="*/ 4057650 w 4076700"/>
              <a:gd name="connsiteY34" fmla="*/ 28575 h 1104900"/>
              <a:gd name="connsiteX35" fmla="*/ 4076700 w 4076700"/>
              <a:gd name="connsiteY3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714500 w 4076700"/>
              <a:gd name="connsiteY5" fmla="*/ 800100 h 1104900"/>
              <a:gd name="connsiteX6" fmla="*/ 1952625 w 4076700"/>
              <a:gd name="connsiteY6" fmla="*/ 771525 h 1104900"/>
              <a:gd name="connsiteX7" fmla="*/ 2390775 w 4076700"/>
              <a:gd name="connsiteY7" fmla="*/ 771525 h 1104900"/>
              <a:gd name="connsiteX8" fmla="*/ 2562225 w 4076700"/>
              <a:gd name="connsiteY8" fmla="*/ 752475 h 1104900"/>
              <a:gd name="connsiteX9" fmla="*/ 2628900 w 4076700"/>
              <a:gd name="connsiteY9" fmla="*/ 742950 h 1104900"/>
              <a:gd name="connsiteX10" fmla="*/ 3152775 w 4076700"/>
              <a:gd name="connsiteY10" fmla="*/ 733425 h 1104900"/>
              <a:gd name="connsiteX11" fmla="*/ 3190875 w 4076700"/>
              <a:gd name="connsiteY11" fmla="*/ 723900 h 1104900"/>
              <a:gd name="connsiteX12" fmla="*/ 3219450 w 4076700"/>
              <a:gd name="connsiteY12" fmla="*/ 714375 h 1104900"/>
              <a:gd name="connsiteX13" fmla="*/ 3295650 w 4076700"/>
              <a:gd name="connsiteY13" fmla="*/ 695325 h 1104900"/>
              <a:gd name="connsiteX14" fmla="*/ 3324225 w 4076700"/>
              <a:gd name="connsiteY14" fmla="*/ 685800 h 1104900"/>
              <a:gd name="connsiteX15" fmla="*/ 3352800 w 4076700"/>
              <a:gd name="connsiteY15" fmla="*/ 666750 h 1104900"/>
              <a:gd name="connsiteX16" fmla="*/ 3381375 w 4076700"/>
              <a:gd name="connsiteY16" fmla="*/ 657225 h 1104900"/>
              <a:gd name="connsiteX17" fmla="*/ 3438525 w 4076700"/>
              <a:gd name="connsiteY17" fmla="*/ 619125 h 1104900"/>
              <a:gd name="connsiteX18" fmla="*/ 3467100 w 4076700"/>
              <a:gd name="connsiteY18" fmla="*/ 600075 h 1104900"/>
              <a:gd name="connsiteX19" fmla="*/ 3524250 w 4076700"/>
              <a:gd name="connsiteY19" fmla="*/ 552450 h 1104900"/>
              <a:gd name="connsiteX20" fmla="*/ 3552825 w 4076700"/>
              <a:gd name="connsiteY20" fmla="*/ 523875 h 1104900"/>
              <a:gd name="connsiteX21" fmla="*/ 3581400 w 4076700"/>
              <a:gd name="connsiteY21" fmla="*/ 485775 h 1104900"/>
              <a:gd name="connsiteX22" fmla="*/ 3619500 w 4076700"/>
              <a:gd name="connsiteY22" fmla="*/ 466725 h 1104900"/>
              <a:gd name="connsiteX23" fmla="*/ 3667125 w 4076700"/>
              <a:gd name="connsiteY23" fmla="*/ 409575 h 1104900"/>
              <a:gd name="connsiteX24" fmla="*/ 3686175 w 4076700"/>
              <a:gd name="connsiteY24" fmla="*/ 381000 h 1104900"/>
              <a:gd name="connsiteX25" fmla="*/ 3790950 w 4076700"/>
              <a:gd name="connsiteY25" fmla="*/ 304800 h 1104900"/>
              <a:gd name="connsiteX26" fmla="*/ 3810000 w 4076700"/>
              <a:gd name="connsiteY26" fmla="*/ 276225 h 1104900"/>
              <a:gd name="connsiteX27" fmla="*/ 3838575 w 4076700"/>
              <a:gd name="connsiteY27" fmla="*/ 247650 h 1104900"/>
              <a:gd name="connsiteX28" fmla="*/ 3857625 w 4076700"/>
              <a:gd name="connsiteY28" fmla="*/ 219075 h 1104900"/>
              <a:gd name="connsiteX29" fmla="*/ 3914775 w 4076700"/>
              <a:gd name="connsiteY29" fmla="*/ 171450 h 1104900"/>
              <a:gd name="connsiteX30" fmla="*/ 3943350 w 4076700"/>
              <a:gd name="connsiteY30" fmla="*/ 142875 h 1104900"/>
              <a:gd name="connsiteX31" fmla="*/ 4000500 w 4076700"/>
              <a:gd name="connsiteY31" fmla="*/ 95250 h 1104900"/>
              <a:gd name="connsiteX32" fmla="*/ 4029075 w 4076700"/>
              <a:gd name="connsiteY32" fmla="*/ 57150 h 1104900"/>
              <a:gd name="connsiteX33" fmla="*/ 4057650 w 4076700"/>
              <a:gd name="connsiteY33" fmla="*/ 28575 h 1104900"/>
              <a:gd name="connsiteX34" fmla="*/ 4076700 w 4076700"/>
              <a:gd name="connsiteY3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952625 w 4076700"/>
              <a:gd name="connsiteY5" fmla="*/ 771525 h 1104900"/>
              <a:gd name="connsiteX6" fmla="*/ 2390775 w 4076700"/>
              <a:gd name="connsiteY6" fmla="*/ 771525 h 1104900"/>
              <a:gd name="connsiteX7" fmla="*/ 2562225 w 4076700"/>
              <a:gd name="connsiteY7" fmla="*/ 752475 h 1104900"/>
              <a:gd name="connsiteX8" fmla="*/ 2628900 w 4076700"/>
              <a:gd name="connsiteY8" fmla="*/ 742950 h 1104900"/>
              <a:gd name="connsiteX9" fmla="*/ 3152775 w 4076700"/>
              <a:gd name="connsiteY9" fmla="*/ 733425 h 1104900"/>
              <a:gd name="connsiteX10" fmla="*/ 3190875 w 4076700"/>
              <a:gd name="connsiteY10" fmla="*/ 723900 h 1104900"/>
              <a:gd name="connsiteX11" fmla="*/ 3219450 w 4076700"/>
              <a:gd name="connsiteY11" fmla="*/ 714375 h 1104900"/>
              <a:gd name="connsiteX12" fmla="*/ 3295650 w 4076700"/>
              <a:gd name="connsiteY12" fmla="*/ 695325 h 1104900"/>
              <a:gd name="connsiteX13" fmla="*/ 3324225 w 4076700"/>
              <a:gd name="connsiteY13" fmla="*/ 685800 h 1104900"/>
              <a:gd name="connsiteX14" fmla="*/ 3352800 w 4076700"/>
              <a:gd name="connsiteY14" fmla="*/ 666750 h 1104900"/>
              <a:gd name="connsiteX15" fmla="*/ 3381375 w 4076700"/>
              <a:gd name="connsiteY15" fmla="*/ 657225 h 1104900"/>
              <a:gd name="connsiteX16" fmla="*/ 3438525 w 4076700"/>
              <a:gd name="connsiteY16" fmla="*/ 619125 h 1104900"/>
              <a:gd name="connsiteX17" fmla="*/ 3467100 w 4076700"/>
              <a:gd name="connsiteY17" fmla="*/ 600075 h 1104900"/>
              <a:gd name="connsiteX18" fmla="*/ 3524250 w 4076700"/>
              <a:gd name="connsiteY18" fmla="*/ 552450 h 1104900"/>
              <a:gd name="connsiteX19" fmla="*/ 3552825 w 4076700"/>
              <a:gd name="connsiteY19" fmla="*/ 523875 h 1104900"/>
              <a:gd name="connsiteX20" fmla="*/ 3581400 w 4076700"/>
              <a:gd name="connsiteY20" fmla="*/ 485775 h 1104900"/>
              <a:gd name="connsiteX21" fmla="*/ 3619500 w 4076700"/>
              <a:gd name="connsiteY21" fmla="*/ 466725 h 1104900"/>
              <a:gd name="connsiteX22" fmla="*/ 3667125 w 4076700"/>
              <a:gd name="connsiteY22" fmla="*/ 409575 h 1104900"/>
              <a:gd name="connsiteX23" fmla="*/ 3686175 w 4076700"/>
              <a:gd name="connsiteY23" fmla="*/ 381000 h 1104900"/>
              <a:gd name="connsiteX24" fmla="*/ 3790950 w 4076700"/>
              <a:gd name="connsiteY24" fmla="*/ 304800 h 1104900"/>
              <a:gd name="connsiteX25" fmla="*/ 3810000 w 4076700"/>
              <a:gd name="connsiteY25" fmla="*/ 276225 h 1104900"/>
              <a:gd name="connsiteX26" fmla="*/ 3838575 w 4076700"/>
              <a:gd name="connsiteY26" fmla="*/ 247650 h 1104900"/>
              <a:gd name="connsiteX27" fmla="*/ 3857625 w 4076700"/>
              <a:gd name="connsiteY27" fmla="*/ 219075 h 1104900"/>
              <a:gd name="connsiteX28" fmla="*/ 3914775 w 4076700"/>
              <a:gd name="connsiteY28" fmla="*/ 171450 h 1104900"/>
              <a:gd name="connsiteX29" fmla="*/ 3943350 w 4076700"/>
              <a:gd name="connsiteY29" fmla="*/ 142875 h 1104900"/>
              <a:gd name="connsiteX30" fmla="*/ 4000500 w 4076700"/>
              <a:gd name="connsiteY30" fmla="*/ 95250 h 1104900"/>
              <a:gd name="connsiteX31" fmla="*/ 4029075 w 4076700"/>
              <a:gd name="connsiteY31" fmla="*/ 57150 h 1104900"/>
              <a:gd name="connsiteX32" fmla="*/ 4057650 w 4076700"/>
              <a:gd name="connsiteY32" fmla="*/ 28575 h 1104900"/>
              <a:gd name="connsiteX33" fmla="*/ 4076700 w 4076700"/>
              <a:gd name="connsiteY3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628900 w 4076700"/>
              <a:gd name="connsiteY6" fmla="*/ 742950 h 1104900"/>
              <a:gd name="connsiteX7" fmla="*/ 3152775 w 4076700"/>
              <a:gd name="connsiteY7" fmla="*/ 733425 h 1104900"/>
              <a:gd name="connsiteX8" fmla="*/ 3190875 w 4076700"/>
              <a:gd name="connsiteY8" fmla="*/ 723900 h 1104900"/>
              <a:gd name="connsiteX9" fmla="*/ 3219450 w 4076700"/>
              <a:gd name="connsiteY9" fmla="*/ 714375 h 1104900"/>
              <a:gd name="connsiteX10" fmla="*/ 3295650 w 4076700"/>
              <a:gd name="connsiteY10" fmla="*/ 695325 h 1104900"/>
              <a:gd name="connsiteX11" fmla="*/ 3324225 w 4076700"/>
              <a:gd name="connsiteY11" fmla="*/ 685800 h 1104900"/>
              <a:gd name="connsiteX12" fmla="*/ 3352800 w 4076700"/>
              <a:gd name="connsiteY12" fmla="*/ 666750 h 1104900"/>
              <a:gd name="connsiteX13" fmla="*/ 3381375 w 4076700"/>
              <a:gd name="connsiteY13" fmla="*/ 657225 h 1104900"/>
              <a:gd name="connsiteX14" fmla="*/ 3438525 w 4076700"/>
              <a:gd name="connsiteY14" fmla="*/ 619125 h 1104900"/>
              <a:gd name="connsiteX15" fmla="*/ 3467100 w 4076700"/>
              <a:gd name="connsiteY15" fmla="*/ 600075 h 1104900"/>
              <a:gd name="connsiteX16" fmla="*/ 3524250 w 4076700"/>
              <a:gd name="connsiteY16" fmla="*/ 552450 h 1104900"/>
              <a:gd name="connsiteX17" fmla="*/ 3552825 w 4076700"/>
              <a:gd name="connsiteY17" fmla="*/ 523875 h 1104900"/>
              <a:gd name="connsiteX18" fmla="*/ 3581400 w 4076700"/>
              <a:gd name="connsiteY18" fmla="*/ 485775 h 1104900"/>
              <a:gd name="connsiteX19" fmla="*/ 3619500 w 4076700"/>
              <a:gd name="connsiteY19" fmla="*/ 466725 h 1104900"/>
              <a:gd name="connsiteX20" fmla="*/ 3667125 w 4076700"/>
              <a:gd name="connsiteY20" fmla="*/ 409575 h 1104900"/>
              <a:gd name="connsiteX21" fmla="*/ 3686175 w 4076700"/>
              <a:gd name="connsiteY21" fmla="*/ 381000 h 1104900"/>
              <a:gd name="connsiteX22" fmla="*/ 3790950 w 4076700"/>
              <a:gd name="connsiteY22" fmla="*/ 304800 h 1104900"/>
              <a:gd name="connsiteX23" fmla="*/ 3810000 w 4076700"/>
              <a:gd name="connsiteY23" fmla="*/ 276225 h 1104900"/>
              <a:gd name="connsiteX24" fmla="*/ 3838575 w 4076700"/>
              <a:gd name="connsiteY24" fmla="*/ 247650 h 1104900"/>
              <a:gd name="connsiteX25" fmla="*/ 3857625 w 4076700"/>
              <a:gd name="connsiteY25" fmla="*/ 219075 h 1104900"/>
              <a:gd name="connsiteX26" fmla="*/ 3914775 w 4076700"/>
              <a:gd name="connsiteY26" fmla="*/ 171450 h 1104900"/>
              <a:gd name="connsiteX27" fmla="*/ 3943350 w 4076700"/>
              <a:gd name="connsiteY27" fmla="*/ 142875 h 1104900"/>
              <a:gd name="connsiteX28" fmla="*/ 4000500 w 4076700"/>
              <a:gd name="connsiteY28" fmla="*/ 95250 h 1104900"/>
              <a:gd name="connsiteX29" fmla="*/ 4029075 w 4076700"/>
              <a:gd name="connsiteY29" fmla="*/ 57150 h 1104900"/>
              <a:gd name="connsiteX30" fmla="*/ 4057650 w 4076700"/>
              <a:gd name="connsiteY30" fmla="*/ 28575 h 1104900"/>
              <a:gd name="connsiteX31" fmla="*/ 4076700 w 4076700"/>
              <a:gd name="connsiteY3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239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67125 w 4076700"/>
              <a:gd name="connsiteY18" fmla="*/ 409575 h 1104900"/>
              <a:gd name="connsiteX19" fmla="*/ 3686175 w 4076700"/>
              <a:gd name="connsiteY19" fmla="*/ 381000 h 1104900"/>
              <a:gd name="connsiteX20" fmla="*/ 3790950 w 4076700"/>
              <a:gd name="connsiteY20" fmla="*/ 304800 h 1104900"/>
              <a:gd name="connsiteX21" fmla="*/ 3810000 w 4076700"/>
              <a:gd name="connsiteY21" fmla="*/ 276225 h 1104900"/>
              <a:gd name="connsiteX22" fmla="*/ 3838575 w 4076700"/>
              <a:gd name="connsiteY22" fmla="*/ 247650 h 1104900"/>
              <a:gd name="connsiteX23" fmla="*/ 3857625 w 4076700"/>
              <a:gd name="connsiteY23" fmla="*/ 219075 h 1104900"/>
              <a:gd name="connsiteX24" fmla="*/ 3914775 w 4076700"/>
              <a:gd name="connsiteY24" fmla="*/ 171450 h 1104900"/>
              <a:gd name="connsiteX25" fmla="*/ 3943350 w 4076700"/>
              <a:gd name="connsiteY25" fmla="*/ 142875 h 1104900"/>
              <a:gd name="connsiteX26" fmla="*/ 4000500 w 4076700"/>
              <a:gd name="connsiteY26" fmla="*/ 95250 h 1104900"/>
              <a:gd name="connsiteX27" fmla="*/ 4029075 w 4076700"/>
              <a:gd name="connsiteY27" fmla="*/ 57150 h 1104900"/>
              <a:gd name="connsiteX28" fmla="*/ 4057650 w 4076700"/>
              <a:gd name="connsiteY28" fmla="*/ 28575 h 1104900"/>
              <a:gd name="connsiteX29" fmla="*/ 4076700 w 4076700"/>
              <a:gd name="connsiteY2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81400 w 4076700"/>
              <a:gd name="connsiteY16" fmla="*/ 485775 h 1104900"/>
              <a:gd name="connsiteX17" fmla="*/ 3667125 w 4076700"/>
              <a:gd name="connsiteY17" fmla="*/ 409575 h 1104900"/>
              <a:gd name="connsiteX18" fmla="*/ 3686175 w 4076700"/>
              <a:gd name="connsiteY18" fmla="*/ 381000 h 1104900"/>
              <a:gd name="connsiteX19" fmla="*/ 3790950 w 4076700"/>
              <a:gd name="connsiteY19" fmla="*/ 304800 h 1104900"/>
              <a:gd name="connsiteX20" fmla="*/ 3810000 w 4076700"/>
              <a:gd name="connsiteY20" fmla="*/ 276225 h 1104900"/>
              <a:gd name="connsiteX21" fmla="*/ 3838575 w 4076700"/>
              <a:gd name="connsiteY21" fmla="*/ 247650 h 1104900"/>
              <a:gd name="connsiteX22" fmla="*/ 3857625 w 4076700"/>
              <a:gd name="connsiteY22" fmla="*/ 219075 h 1104900"/>
              <a:gd name="connsiteX23" fmla="*/ 3914775 w 4076700"/>
              <a:gd name="connsiteY23" fmla="*/ 171450 h 1104900"/>
              <a:gd name="connsiteX24" fmla="*/ 3943350 w 4076700"/>
              <a:gd name="connsiteY24" fmla="*/ 142875 h 1104900"/>
              <a:gd name="connsiteX25" fmla="*/ 4000500 w 4076700"/>
              <a:gd name="connsiteY25" fmla="*/ 95250 h 1104900"/>
              <a:gd name="connsiteX26" fmla="*/ 4029075 w 4076700"/>
              <a:gd name="connsiteY26" fmla="*/ 57150 h 1104900"/>
              <a:gd name="connsiteX27" fmla="*/ 4057650 w 4076700"/>
              <a:gd name="connsiteY27" fmla="*/ 28575 h 1104900"/>
              <a:gd name="connsiteX28" fmla="*/ 4076700 w 4076700"/>
              <a:gd name="connsiteY2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524250 w 4076700"/>
              <a:gd name="connsiteY14" fmla="*/ 552450 h 1104900"/>
              <a:gd name="connsiteX15" fmla="*/ 3581400 w 4076700"/>
              <a:gd name="connsiteY15" fmla="*/ 485775 h 1104900"/>
              <a:gd name="connsiteX16" fmla="*/ 3667125 w 4076700"/>
              <a:gd name="connsiteY16" fmla="*/ 409575 h 1104900"/>
              <a:gd name="connsiteX17" fmla="*/ 3686175 w 4076700"/>
              <a:gd name="connsiteY17" fmla="*/ 381000 h 1104900"/>
              <a:gd name="connsiteX18" fmla="*/ 3790950 w 4076700"/>
              <a:gd name="connsiteY18" fmla="*/ 304800 h 1104900"/>
              <a:gd name="connsiteX19" fmla="*/ 3810000 w 4076700"/>
              <a:gd name="connsiteY19" fmla="*/ 276225 h 1104900"/>
              <a:gd name="connsiteX20" fmla="*/ 3838575 w 4076700"/>
              <a:gd name="connsiteY20" fmla="*/ 247650 h 1104900"/>
              <a:gd name="connsiteX21" fmla="*/ 3857625 w 4076700"/>
              <a:gd name="connsiteY21" fmla="*/ 219075 h 1104900"/>
              <a:gd name="connsiteX22" fmla="*/ 3914775 w 4076700"/>
              <a:gd name="connsiteY22" fmla="*/ 171450 h 1104900"/>
              <a:gd name="connsiteX23" fmla="*/ 3943350 w 4076700"/>
              <a:gd name="connsiteY23" fmla="*/ 142875 h 1104900"/>
              <a:gd name="connsiteX24" fmla="*/ 4000500 w 4076700"/>
              <a:gd name="connsiteY24" fmla="*/ 95250 h 1104900"/>
              <a:gd name="connsiteX25" fmla="*/ 4029075 w 4076700"/>
              <a:gd name="connsiteY25" fmla="*/ 57150 h 1104900"/>
              <a:gd name="connsiteX26" fmla="*/ 4057650 w 4076700"/>
              <a:gd name="connsiteY26" fmla="*/ 28575 h 1104900"/>
              <a:gd name="connsiteX27" fmla="*/ 4076700 w 4076700"/>
              <a:gd name="connsiteY2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524250 w 4076700"/>
              <a:gd name="connsiteY13" fmla="*/ 552450 h 1104900"/>
              <a:gd name="connsiteX14" fmla="*/ 3581400 w 4076700"/>
              <a:gd name="connsiteY14" fmla="*/ 485775 h 1104900"/>
              <a:gd name="connsiteX15" fmla="*/ 3667125 w 4076700"/>
              <a:gd name="connsiteY15" fmla="*/ 409575 h 1104900"/>
              <a:gd name="connsiteX16" fmla="*/ 3686175 w 4076700"/>
              <a:gd name="connsiteY16" fmla="*/ 381000 h 1104900"/>
              <a:gd name="connsiteX17" fmla="*/ 3790950 w 4076700"/>
              <a:gd name="connsiteY17" fmla="*/ 304800 h 1104900"/>
              <a:gd name="connsiteX18" fmla="*/ 3810000 w 4076700"/>
              <a:gd name="connsiteY18" fmla="*/ 276225 h 1104900"/>
              <a:gd name="connsiteX19" fmla="*/ 3838575 w 4076700"/>
              <a:gd name="connsiteY19" fmla="*/ 247650 h 1104900"/>
              <a:gd name="connsiteX20" fmla="*/ 3857625 w 4076700"/>
              <a:gd name="connsiteY20" fmla="*/ 219075 h 1104900"/>
              <a:gd name="connsiteX21" fmla="*/ 3914775 w 4076700"/>
              <a:gd name="connsiteY21" fmla="*/ 171450 h 1104900"/>
              <a:gd name="connsiteX22" fmla="*/ 3943350 w 4076700"/>
              <a:gd name="connsiteY22" fmla="*/ 142875 h 1104900"/>
              <a:gd name="connsiteX23" fmla="*/ 4000500 w 4076700"/>
              <a:gd name="connsiteY23" fmla="*/ 95250 h 1104900"/>
              <a:gd name="connsiteX24" fmla="*/ 4029075 w 4076700"/>
              <a:gd name="connsiteY24" fmla="*/ 57150 h 1104900"/>
              <a:gd name="connsiteX25" fmla="*/ 4057650 w 4076700"/>
              <a:gd name="connsiteY25" fmla="*/ 28575 h 1104900"/>
              <a:gd name="connsiteX26" fmla="*/ 4076700 w 4076700"/>
              <a:gd name="connsiteY2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524250 w 4076700"/>
              <a:gd name="connsiteY12" fmla="*/ 552450 h 1104900"/>
              <a:gd name="connsiteX13" fmla="*/ 3581400 w 4076700"/>
              <a:gd name="connsiteY13" fmla="*/ 485775 h 1104900"/>
              <a:gd name="connsiteX14" fmla="*/ 3667125 w 4076700"/>
              <a:gd name="connsiteY14" fmla="*/ 409575 h 1104900"/>
              <a:gd name="connsiteX15" fmla="*/ 3686175 w 4076700"/>
              <a:gd name="connsiteY15" fmla="*/ 381000 h 1104900"/>
              <a:gd name="connsiteX16" fmla="*/ 3790950 w 4076700"/>
              <a:gd name="connsiteY16" fmla="*/ 304800 h 1104900"/>
              <a:gd name="connsiteX17" fmla="*/ 3810000 w 4076700"/>
              <a:gd name="connsiteY17" fmla="*/ 276225 h 1104900"/>
              <a:gd name="connsiteX18" fmla="*/ 3838575 w 4076700"/>
              <a:gd name="connsiteY18" fmla="*/ 247650 h 1104900"/>
              <a:gd name="connsiteX19" fmla="*/ 3857625 w 4076700"/>
              <a:gd name="connsiteY19" fmla="*/ 219075 h 1104900"/>
              <a:gd name="connsiteX20" fmla="*/ 3914775 w 4076700"/>
              <a:gd name="connsiteY20" fmla="*/ 171450 h 1104900"/>
              <a:gd name="connsiteX21" fmla="*/ 3943350 w 4076700"/>
              <a:gd name="connsiteY21" fmla="*/ 142875 h 1104900"/>
              <a:gd name="connsiteX22" fmla="*/ 4000500 w 4076700"/>
              <a:gd name="connsiteY22" fmla="*/ 95250 h 1104900"/>
              <a:gd name="connsiteX23" fmla="*/ 4029075 w 4076700"/>
              <a:gd name="connsiteY23" fmla="*/ 57150 h 1104900"/>
              <a:gd name="connsiteX24" fmla="*/ 4057650 w 4076700"/>
              <a:gd name="connsiteY24" fmla="*/ 28575 h 1104900"/>
              <a:gd name="connsiteX25" fmla="*/ 4076700 w 4076700"/>
              <a:gd name="connsiteY2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524250 w 4076700"/>
              <a:gd name="connsiteY11" fmla="*/ 552450 h 1104900"/>
              <a:gd name="connsiteX12" fmla="*/ 3581400 w 4076700"/>
              <a:gd name="connsiteY12" fmla="*/ 485775 h 1104900"/>
              <a:gd name="connsiteX13" fmla="*/ 3667125 w 4076700"/>
              <a:gd name="connsiteY13" fmla="*/ 409575 h 1104900"/>
              <a:gd name="connsiteX14" fmla="*/ 3686175 w 4076700"/>
              <a:gd name="connsiteY14" fmla="*/ 381000 h 1104900"/>
              <a:gd name="connsiteX15" fmla="*/ 3790950 w 4076700"/>
              <a:gd name="connsiteY15" fmla="*/ 304800 h 1104900"/>
              <a:gd name="connsiteX16" fmla="*/ 3810000 w 4076700"/>
              <a:gd name="connsiteY16" fmla="*/ 276225 h 1104900"/>
              <a:gd name="connsiteX17" fmla="*/ 3838575 w 4076700"/>
              <a:gd name="connsiteY17" fmla="*/ 247650 h 1104900"/>
              <a:gd name="connsiteX18" fmla="*/ 3857625 w 4076700"/>
              <a:gd name="connsiteY18" fmla="*/ 219075 h 1104900"/>
              <a:gd name="connsiteX19" fmla="*/ 3914775 w 4076700"/>
              <a:gd name="connsiteY19" fmla="*/ 171450 h 1104900"/>
              <a:gd name="connsiteX20" fmla="*/ 3943350 w 4076700"/>
              <a:gd name="connsiteY20" fmla="*/ 142875 h 1104900"/>
              <a:gd name="connsiteX21" fmla="*/ 4000500 w 4076700"/>
              <a:gd name="connsiteY21" fmla="*/ 95250 h 1104900"/>
              <a:gd name="connsiteX22" fmla="*/ 4029075 w 4076700"/>
              <a:gd name="connsiteY22" fmla="*/ 57150 h 1104900"/>
              <a:gd name="connsiteX23" fmla="*/ 4057650 w 4076700"/>
              <a:gd name="connsiteY23" fmla="*/ 28575 h 1104900"/>
              <a:gd name="connsiteX24" fmla="*/ 4076700 w 4076700"/>
              <a:gd name="connsiteY2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524250 w 4076700"/>
              <a:gd name="connsiteY10" fmla="*/ 552450 h 1104900"/>
              <a:gd name="connsiteX11" fmla="*/ 3581400 w 4076700"/>
              <a:gd name="connsiteY11" fmla="*/ 485775 h 1104900"/>
              <a:gd name="connsiteX12" fmla="*/ 3667125 w 4076700"/>
              <a:gd name="connsiteY12" fmla="*/ 409575 h 1104900"/>
              <a:gd name="connsiteX13" fmla="*/ 3686175 w 4076700"/>
              <a:gd name="connsiteY13" fmla="*/ 381000 h 1104900"/>
              <a:gd name="connsiteX14" fmla="*/ 3790950 w 4076700"/>
              <a:gd name="connsiteY14" fmla="*/ 304800 h 1104900"/>
              <a:gd name="connsiteX15" fmla="*/ 3810000 w 4076700"/>
              <a:gd name="connsiteY15" fmla="*/ 276225 h 1104900"/>
              <a:gd name="connsiteX16" fmla="*/ 3838575 w 4076700"/>
              <a:gd name="connsiteY16" fmla="*/ 247650 h 1104900"/>
              <a:gd name="connsiteX17" fmla="*/ 3857625 w 4076700"/>
              <a:gd name="connsiteY17" fmla="*/ 219075 h 1104900"/>
              <a:gd name="connsiteX18" fmla="*/ 3914775 w 4076700"/>
              <a:gd name="connsiteY18" fmla="*/ 171450 h 1104900"/>
              <a:gd name="connsiteX19" fmla="*/ 3943350 w 4076700"/>
              <a:gd name="connsiteY19" fmla="*/ 142875 h 1104900"/>
              <a:gd name="connsiteX20" fmla="*/ 4000500 w 4076700"/>
              <a:gd name="connsiteY20" fmla="*/ 95250 h 1104900"/>
              <a:gd name="connsiteX21" fmla="*/ 4029075 w 4076700"/>
              <a:gd name="connsiteY21" fmla="*/ 57150 h 1104900"/>
              <a:gd name="connsiteX22" fmla="*/ 4057650 w 4076700"/>
              <a:gd name="connsiteY22" fmla="*/ 28575 h 1104900"/>
              <a:gd name="connsiteX23" fmla="*/ 4076700 w 4076700"/>
              <a:gd name="connsiteY2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524250 w 4076700"/>
              <a:gd name="connsiteY9" fmla="*/ 552450 h 1104900"/>
              <a:gd name="connsiteX10" fmla="*/ 3581400 w 4076700"/>
              <a:gd name="connsiteY10" fmla="*/ 485775 h 1104900"/>
              <a:gd name="connsiteX11" fmla="*/ 3667125 w 4076700"/>
              <a:gd name="connsiteY11" fmla="*/ 409575 h 1104900"/>
              <a:gd name="connsiteX12" fmla="*/ 3686175 w 4076700"/>
              <a:gd name="connsiteY12" fmla="*/ 381000 h 1104900"/>
              <a:gd name="connsiteX13" fmla="*/ 3790950 w 4076700"/>
              <a:gd name="connsiteY13" fmla="*/ 304800 h 1104900"/>
              <a:gd name="connsiteX14" fmla="*/ 3810000 w 4076700"/>
              <a:gd name="connsiteY14" fmla="*/ 276225 h 1104900"/>
              <a:gd name="connsiteX15" fmla="*/ 3838575 w 4076700"/>
              <a:gd name="connsiteY15" fmla="*/ 247650 h 1104900"/>
              <a:gd name="connsiteX16" fmla="*/ 3857625 w 4076700"/>
              <a:gd name="connsiteY16" fmla="*/ 219075 h 1104900"/>
              <a:gd name="connsiteX17" fmla="*/ 3914775 w 4076700"/>
              <a:gd name="connsiteY17" fmla="*/ 171450 h 1104900"/>
              <a:gd name="connsiteX18" fmla="*/ 3943350 w 4076700"/>
              <a:gd name="connsiteY18" fmla="*/ 142875 h 1104900"/>
              <a:gd name="connsiteX19" fmla="*/ 4000500 w 4076700"/>
              <a:gd name="connsiteY19" fmla="*/ 95250 h 1104900"/>
              <a:gd name="connsiteX20" fmla="*/ 4029075 w 4076700"/>
              <a:gd name="connsiteY20" fmla="*/ 57150 h 1104900"/>
              <a:gd name="connsiteX21" fmla="*/ 4057650 w 4076700"/>
              <a:gd name="connsiteY21" fmla="*/ 28575 h 1104900"/>
              <a:gd name="connsiteX22" fmla="*/ 4076700 w 4076700"/>
              <a:gd name="connsiteY2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524250 w 4076700"/>
              <a:gd name="connsiteY8" fmla="*/ 552450 h 1104900"/>
              <a:gd name="connsiteX9" fmla="*/ 3581400 w 4076700"/>
              <a:gd name="connsiteY9" fmla="*/ 485775 h 1104900"/>
              <a:gd name="connsiteX10" fmla="*/ 3667125 w 4076700"/>
              <a:gd name="connsiteY10" fmla="*/ 409575 h 1104900"/>
              <a:gd name="connsiteX11" fmla="*/ 3686175 w 4076700"/>
              <a:gd name="connsiteY11" fmla="*/ 381000 h 1104900"/>
              <a:gd name="connsiteX12" fmla="*/ 3790950 w 4076700"/>
              <a:gd name="connsiteY12" fmla="*/ 304800 h 1104900"/>
              <a:gd name="connsiteX13" fmla="*/ 3810000 w 4076700"/>
              <a:gd name="connsiteY13" fmla="*/ 276225 h 1104900"/>
              <a:gd name="connsiteX14" fmla="*/ 3838575 w 4076700"/>
              <a:gd name="connsiteY14" fmla="*/ 247650 h 1104900"/>
              <a:gd name="connsiteX15" fmla="*/ 3857625 w 4076700"/>
              <a:gd name="connsiteY15" fmla="*/ 219075 h 1104900"/>
              <a:gd name="connsiteX16" fmla="*/ 3914775 w 4076700"/>
              <a:gd name="connsiteY16" fmla="*/ 171450 h 1104900"/>
              <a:gd name="connsiteX17" fmla="*/ 3943350 w 4076700"/>
              <a:gd name="connsiteY17" fmla="*/ 142875 h 1104900"/>
              <a:gd name="connsiteX18" fmla="*/ 4000500 w 4076700"/>
              <a:gd name="connsiteY18" fmla="*/ 95250 h 1104900"/>
              <a:gd name="connsiteX19" fmla="*/ 4029075 w 4076700"/>
              <a:gd name="connsiteY19" fmla="*/ 57150 h 1104900"/>
              <a:gd name="connsiteX20" fmla="*/ 4057650 w 4076700"/>
              <a:gd name="connsiteY20" fmla="*/ 28575 h 1104900"/>
              <a:gd name="connsiteX21" fmla="*/ 4076700 w 4076700"/>
              <a:gd name="connsiteY2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581400 w 4076700"/>
              <a:gd name="connsiteY8" fmla="*/ 485775 h 1104900"/>
              <a:gd name="connsiteX9" fmla="*/ 3667125 w 4076700"/>
              <a:gd name="connsiteY9" fmla="*/ 409575 h 1104900"/>
              <a:gd name="connsiteX10" fmla="*/ 3686175 w 4076700"/>
              <a:gd name="connsiteY10" fmla="*/ 381000 h 1104900"/>
              <a:gd name="connsiteX11" fmla="*/ 3790950 w 4076700"/>
              <a:gd name="connsiteY11" fmla="*/ 304800 h 1104900"/>
              <a:gd name="connsiteX12" fmla="*/ 3810000 w 4076700"/>
              <a:gd name="connsiteY12" fmla="*/ 276225 h 1104900"/>
              <a:gd name="connsiteX13" fmla="*/ 3838575 w 4076700"/>
              <a:gd name="connsiteY13" fmla="*/ 247650 h 1104900"/>
              <a:gd name="connsiteX14" fmla="*/ 3857625 w 4076700"/>
              <a:gd name="connsiteY14" fmla="*/ 219075 h 1104900"/>
              <a:gd name="connsiteX15" fmla="*/ 3914775 w 4076700"/>
              <a:gd name="connsiteY15" fmla="*/ 171450 h 1104900"/>
              <a:gd name="connsiteX16" fmla="*/ 3943350 w 4076700"/>
              <a:gd name="connsiteY16" fmla="*/ 142875 h 1104900"/>
              <a:gd name="connsiteX17" fmla="*/ 4000500 w 4076700"/>
              <a:gd name="connsiteY17" fmla="*/ 95250 h 1104900"/>
              <a:gd name="connsiteX18" fmla="*/ 4029075 w 4076700"/>
              <a:gd name="connsiteY18" fmla="*/ 57150 h 1104900"/>
              <a:gd name="connsiteX19" fmla="*/ 4057650 w 4076700"/>
              <a:gd name="connsiteY19" fmla="*/ 28575 h 1104900"/>
              <a:gd name="connsiteX20" fmla="*/ 4076700 w 4076700"/>
              <a:gd name="connsiteY2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686175 w 4076700"/>
              <a:gd name="connsiteY9" fmla="*/ 381000 h 1104900"/>
              <a:gd name="connsiteX10" fmla="*/ 3790950 w 4076700"/>
              <a:gd name="connsiteY10" fmla="*/ 304800 h 1104900"/>
              <a:gd name="connsiteX11" fmla="*/ 3810000 w 4076700"/>
              <a:gd name="connsiteY11" fmla="*/ 276225 h 1104900"/>
              <a:gd name="connsiteX12" fmla="*/ 3838575 w 4076700"/>
              <a:gd name="connsiteY12" fmla="*/ 247650 h 1104900"/>
              <a:gd name="connsiteX13" fmla="*/ 3857625 w 4076700"/>
              <a:gd name="connsiteY13" fmla="*/ 219075 h 1104900"/>
              <a:gd name="connsiteX14" fmla="*/ 3914775 w 4076700"/>
              <a:gd name="connsiteY14" fmla="*/ 171450 h 1104900"/>
              <a:gd name="connsiteX15" fmla="*/ 3943350 w 4076700"/>
              <a:gd name="connsiteY15" fmla="*/ 142875 h 1104900"/>
              <a:gd name="connsiteX16" fmla="*/ 4000500 w 4076700"/>
              <a:gd name="connsiteY16" fmla="*/ 95250 h 1104900"/>
              <a:gd name="connsiteX17" fmla="*/ 4029075 w 4076700"/>
              <a:gd name="connsiteY17" fmla="*/ 57150 h 1104900"/>
              <a:gd name="connsiteX18" fmla="*/ 4057650 w 4076700"/>
              <a:gd name="connsiteY18" fmla="*/ 28575 h 1104900"/>
              <a:gd name="connsiteX19" fmla="*/ 4076700 w 4076700"/>
              <a:gd name="connsiteY1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38575 w 4076700"/>
              <a:gd name="connsiteY11" fmla="*/ 247650 h 1104900"/>
              <a:gd name="connsiteX12" fmla="*/ 3857625 w 4076700"/>
              <a:gd name="connsiteY12" fmla="*/ 219075 h 1104900"/>
              <a:gd name="connsiteX13" fmla="*/ 3914775 w 4076700"/>
              <a:gd name="connsiteY13" fmla="*/ 171450 h 1104900"/>
              <a:gd name="connsiteX14" fmla="*/ 3943350 w 4076700"/>
              <a:gd name="connsiteY14" fmla="*/ 142875 h 1104900"/>
              <a:gd name="connsiteX15" fmla="*/ 4000500 w 4076700"/>
              <a:gd name="connsiteY15" fmla="*/ 95250 h 1104900"/>
              <a:gd name="connsiteX16" fmla="*/ 4029075 w 4076700"/>
              <a:gd name="connsiteY16" fmla="*/ 57150 h 1104900"/>
              <a:gd name="connsiteX17" fmla="*/ 4057650 w 4076700"/>
              <a:gd name="connsiteY17" fmla="*/ 28575 h 1104900"/>
              <a:gd name="connsiteX18" fmla="*/ 4076700 w 4076700"/>
              <a:gd name="connsiteY1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57625 w 4076700"/>
              <a:gd name="connsiteY11" fmla="*/ 219075 h 1104900"/>
              <a:gd name="connsiteX12" fmla="*/ 3914775 w 4076700"/>
              <a:gd name="connsiteY12" fmla="*/ 171450 h 1104900"/>
              <a:gd name="connsiteX13" fmla="*/ 3943350 w 4076700"/>
              <a:gd name="connsiteY13" fmla="*/ 142875 h 1104900"/>
              <a:gd name="connsiteX14" fmla="*/ 4000500 w 4076700"/>
              <a:gd name="connsiteY14" fmla="*/ 95250 h 1104900"/>
              <a:gd name="connsiteX15" fmla="*/ 4029075 w 4076700"/>
              <a:gd name="connsiteY15" fmla="*/ 57150 h 1104900"/>
              <a:gd name="connsiteX16" fmla="*/ 4057650 w 4076700"/>
              <a:gd name="connsiteY16" fmla="*/ 28575 h 1104900"/>
              <a:gd name="connsiteX17" fmla="*/ 4076700 w 4076700"/>
              <a:gd name="connsiteY1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914775 w 4076700"/>
              <a:gd name="connsiteY11" fmla="*/ 171450 h 1104900"/>
              <a:gd name="connsiteX12" fmla="*/ 3943350 w 4076700"/>
              <a:gd name="connsiteY12" fmla="*/ 142875 h 1104900"/>
              <a:gd name="connsiteX13" fmla="*/ 4000500 w 4076700"/>
              <a:gd name="connsiteY13" fmla="*/ 95250 h 1104900"/>
              <a:gd name="connsiteX14" fmla="*/ 4029075 w 4076700"/>
              <a:gd name="connsiteY14" fmla="*/ 57150 h 1104900"/>
              <a:gd name="connsiteX15" fmla="*/ 4057650 w 4076700"/>
              <a:gd name="connsiteY15" fmla="*/ 28575 h 1104900"/>
              <a:gd name="connsiteX16" fmla="*/ 4076700 w 4076700"/>
              <a:gd name="connsiteY1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914775 w 4076700"/>
              <a:gd name="connsiteY10" fmla="*/ 171450 h 1104900"/>
              <a:gd name="connsiteX11" fmla="*/ 3943350 w 4076700"/>
              <a:gd name="connsiteY11" fmla="*/ 142875 h 1104900"/>
              <a:gd name="connsiteX12" fmla="*/ 4000500 w 4076700"/>
              <a:gd name="connsiteY12" fmla="*/ 95250 h 1104900"/>
              <a:gd name="connsiteX13" fmla="*/ 4029075 w 4076700"/>
              <a:gd name="connsiteY13" fmla="*/ 57150 h 1104900"/>
              <a:gd name="connsiteX14" fmla="*/ 4057650 w 4076700"/>
              <a:gd name="connsiteY14" fmla="*/ 28575 h 1104900"/>
              <a:gd name="connsiteX15" fmla="*/ 4076700 w 4076700"/>
              <a:gd name="connsiteY1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00500 w 4076700"/>
              <a:gd name="connsiteY11" fmla="*/ 95250 h 1104900"/>
              <a:gd name="connsiteX12" fmla="*/ 4029075 w 4076700"/>
              <a:gd name="connsiteY12" fmla="*/ 57150 h 1104900"/>
              <a:gd name="connsiteX13" fmla="*/ 4057650 w 4076700"/>
              <a:gd name="connsiteY13" fmla="*/ 28575 h 1104900"/>
              <a:gd name="connsiteX14" fmla="*/ 4076700 w 4076700"/>
              <a:gd name="connsiteY1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29075 w 4076700"/>
              <a:gd name="connsiteY11" fmla="*/ 57150 h 1104900"/>
              <a:gd name="connsiteX12" fmla="*/ 4057650 w 4076700"/>
              <a:gd name="connsiteY12" fmla="*/ 28575 h 1104900"/>
              <a:gd name="connsiteX13" fmla="*/ 4076700 w 4076700"/>
              <a:gd name="connsiteY1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4029075 w 4076700"/>
              <a:gd name="connsiteY10" fmla="*/ 57150 h 1104900"/>
              <a:gd name="connsiteX11" fmla="*/ 4057650 w 4076700"/>
              <a:gd name="connsiteY11" fmla="*/ 28575 h 1104900"/>
              <a:gd name="connsiteX12" fmla="*/ 4076700 w 4076700"/>
              <a:gd name="connsiteY1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57650 w 4076700"/>
              <a:gd name="connsiteY10" fmla="*/ 28575 h 1104900"/>
              <a:gd name="connsiteX11" fmla="*/ 4076700 w 4076700"/>
              <a:gd name="connsiteY1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76700 w 4076700"/>
              <a:gd name="connsiteY1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810000 w 4076700"/>
              <a:gd name="connsiteY8" fmla="*/ 323850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810000 w 4076700"/>
              <a:gd name="connsiteY7" fmla="*/ 323850 h 1104900"/>
              <a:gd name="connsiteX8" fmla="*/ 4076700 w 4076700"/>
              <a:gd name="connsiteY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3152775 w 4076700"/>
              <a:gd name="connsiteY5" fmla="*/ 733425 h 1104900"/>
              <a:gd name="connsiteX6" fmla="*/ 4076700 w 4076700"/>
              <a:gd name="connsiteY6" fmla="*/ 0 h 1104900"/>
              <a:gd name="connsiteX0" fmla="*/ 0 w 4076700"/>
              <a:gd name="connsiteY0" fmla="*/ 1104900 h 1111531"/>
              <a:gd name="connsiteX1" fmla="*/ 1019175 w 4076700"/>
              <a:gd name="connsiteY1" fmla="*/ 1095375 h 1111531"/>
              <a:gd name="connsiteX2" fmla="*/ 1466850 w 4076700"/>
              <a:gd name="connsiteY2" fmla="*/ 914400 h 1111531"/>
              <a:gd name="connsiteX3" fmla="*/ 1885950 w 4076700"/>
              <a:gd name="connsiteY3" fmla="*/ 762000 h 1111531"/>
              <a:gd name="connsiteX4" fmla="*/ 3152775 w 4076700"/>
              <a:gd name="connsiteY4" fmla="*/ 733425 h 1111531"/>
              <a:gd name="connsiteX5" fmla="*/ 4076700 w 4076700"/>
              <a:gd name="connsiteY5" fmla="*/ 0 h 1111531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152775 w 4076700"/>
              <a:gd name="connsiteY3" fmla="*/ 733425 h 1122683"/>
              <a:gd name="connsiteX4" fmla="*/ 4076700 w 4076700"/>
              <a:gd name="connsiteY4" fmla="*/ 0 h 1122683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241675 w 4076700"/>
              <a:gd name="connsiteY3" fmla="*/ 695325 h 1122683"/>
              <a:gd name="connsiteX4" fmla="*/ 4076700 w 4076700"/>
              <a:gd name="connsiteY4" fmla="*/ 0 h 1122683"/>
              <a:gd name="connsiteX0" fmla="*/ 0 w 4070350"/>
              <a:gd name="connsiteY0" fmla="*/ 1117600 h 1128005"/>
              <a:gd name="connsiteX1" fmla="*/ 1012825 w 4070350"/>
              <a:gd name="connsiteY1" fmla="*/ 1095375 h 1128005"/>
              <a:gd name="connsiteX2" fmla="*/ 1879600 w 4070350"/>
              <a:gd name="connsiteY2" fmla="*/ 762000 h 1128005"/>
              <a:gd name="connsiteX3" fmla="*/ 3235325 w 4070350"/>
              <a:gd name="connsiteY3" fmla="*/ 695325 h 1128005"/>
              <a:gd name="connsiteX4" fmla="*/ 4070350 w 4070350"/>
              <a:gd name="connsiteY4" fmla="*/ 0 h 1128005"/>
              <a:gd name="connsiteX0" fmla="*/ 0 w 4070350"/>
              <a:gd name="connsiteY0" fmla="*/ 1117600 h 1117600"/>
              <a:gd name="connsiteX1" fmla="*/ 1012825 w 4070350"/>
              <a:gd name="connsiteY1" fmla="*/ 1095375 h 1117600"/>
              <a:gd name="connsiteX2" fmla="*/ 1879600 w 4070350"/>
              <a:gd name="connsiteY2" fmla="*/ 762000 h 1117600"/>
              <a:gd name="connsiteX3" fmla="*/ 3235325 w 4070350"/>
              <a:gd name="connsiteY3" fmla="*/ 695325 h 1117600"/>
              <a:gd name="connsiteX4" fmla="*/ 4070350 w 4070350"/>
              <a:gd name="connsiteY4" fmla="*/ 0 h 111760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7175"/>
              <a:gd name="connsiteY0" fmla="*/ 1127125 h 1127125"/>
              <a:gd name="connsiteX1" fmla="*/ 1009650 w 4067175"/>
              <a:gd name="connsiteY1" fmla="*/ 1095375 h 1127125"/>
              <a:gd name="connsiteX2" fmla="*/ 1876425 w 4067175"/>
              <a:gd name="connsiteY2" fmla="*/ 762000 h 1127125"/>
              <a:gd name="connsiteX3" fmla="*/ 3232150 w 4067175"/>
              <a:gd name="connsiteY3" fmla="*/ 695325 h 1127125"/>
              <a:gd name="connsiteX4" fmla="*/ 4067175 w 4067175"/>
              <a:gd name="connsiteY4" fmla="*/ 0 h 1127125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70212"/>
              <a:gd name="connsiteX1" fmla="*/ 1012154 w 4064000"/>
              <a:gd name="connsiteY1" fmla="*/ 1169209 h 1170212"/>
              <a:gd name="connsiteX2" fmla="*/ 1873250 w 4064000"/>
              <a:gd name="connsiteY2" fmla="*/ 762000 h 1170212"/>
              <a:gd name="connsiteX3" fmla="*/ 3228975 w 4064000"/>
              <a:gd name="connsiteY3" fmla="*/ 695325 h 1170212"/>
              <a:gd name="connsiteX4" fmla="*/ 4064000 w 4064000"/>
              <a:gd name="connsiteY4" fmla="*/ 0 h 1170212"/>
              <a:gd name="connsiteX0" fmla="*/ 0 w 4075359"/>
              <a:gd name="connsiteY0" fmla="*/ 1178063 h 1178063"/>
              <a:gd name="connsiteX1" fmla="*/ 1023513 w 4075359"/>
              <a:gd name="connsiteY1" fmla="*/ 1169209 h 1178063"/>
              <a:gd name="connsiteX2" fmla="*/ 1884609 w 4075359"/>
              <a:gd name="connsiteY2" fmla="*/ 762000 h 1178063"/>
              <a:gd name="connsiteX3" fmla="*/ 3240334 w 4075359"/>
              <a:gd name="connsiteY3" fmla="*/ 695325 h 1178063"/>
              <a:gd name="connsiteX4" fmla="*/ 4075359 w 4075359"/>
              <a:gd name="connsiteY4" fmla="*/ 0 h 1178063"/>
              <a:gd name="connsiteX0" fmla="*/ 0 w 4069679"/>
              <a:gd name="connsiteY0" fmla="*/ 1161025 h 1169209"/>
              <a:gd name="connsiteX1" fmla="*/ 1017833 w 4069679"/>
              <a:gd name="connsiteY1" fmla="*/ 1169209 h 1169209"/>
              <a:gd name="connsiteX2" fmla="*/ 1878929 w 4069679"/>
              <a:gd name="connsiteY2" fmla="*/ 762000 h 1169209"/>
              <a:gd name="connsiteX3" fmla="*/ 3234654 w 4069679"/>
              <a:gd name="connsiteY3" fmla="*/ 695325 h 1169209"/>
              <a:gd name="connsiteX4" fmla="*/ 4069679 w 4069679"/>
              <a:gd name="connsiteY4" fmla="*/ 0 h 1169209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234654 w 3995845"/>
              <a:gd name="connsiteY3" fmla="*/ 513581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552707 w 3995845"/>
              <a:gd name="connsiteY3" fmla="*/ 54765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399360 w 3995845"/>
              <a:gd name="connsiteY3" fmla="*/ 53061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217601 w 3995845"/>
              <a:gd name="connsiteY4" fmla="*/ 411895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06427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597294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95636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1019781"/>
              <a:gd name="connsiteX1" fmla="*/ 1017833 w 3995845"/>
              <a:gd name="connsiteY1" fmla="*/ 987465 h 1019781"/>
              <a:gd name="connsiteX2" fmla="*/ 1833493 w 3995845"/>
              <a:gd name="connsiteY2" fmla="*/ 631371 h 1019781"/>
              <a:gd name="connsiteX3" fmla="*/ 3484554 w 3995845"/>
              <a:gd name="connsiteY3" fmla="*/ 1019058 h 1019781"/>
              <a:gd name="connsiteX4" fmla="*/ 3995845 w 3995845"/>
              <a:gd name="connsiteY4" fmla="*/ 0 h 1019781"/>
              <a:gd name="connsiteX0" fmla="*/ 0 w 3995845"/>
              <a:gd name="connsiteY0" fmla="*/ 979281 h 1020223"/>
              <a:gd name="connsiteX1" fmla="*/ 1017833 w 3995845"/>
              <a:gd name="connsiteY1" fmla="*/ 987465 h 1020223"/>
              <a:gd name="connsiteX2" fmla="*/ 1833493 w 3995845"/>
              <a:gd name="connsiteY2" fmla="*/ 631371 h 1020223"/>
              <a:gd name="connsiteX3" fmla="*/ 3484554 w 3995845"/>
              <a:gd name="connsiteY3" fmla="*/ 1019058 h 1020223"/>
              <a:gd name="connsiteX4" fmla="*/ 3995845 w 3995845"/>
              <a:gd name="connsiteY4" fmla="*/ 0 h 1020223"/>
              <a:gd name="connsiteX0" fmla="*/ 0 w 3995845"/>
              <a:gd name="connsiteY0" fmla="*/ 979281 h 1003225"/>
              <a:gd name="connsiteX1" fmla="*/ 1017833 w 3995845"/>
              <a:gd name="connsiteY1" fmla="*/ 987465 h 1003225"/>
              <a:gd name="connsiteX2" fmla="*/ 1833493 w 3995845"/>
              <a:gd name="connsiteY2" fmla="*/ 631371 h 1003225"/>
              <a:gd name="connsiteX3" fmla="*/ 3564067 w 3995845"/>
              <a:gd name="connsiteY3" fmla="*/ 1002019 h 1003225"/>
              <a:gd name="connsiteX4" fmla="*/ 3995845 w 3995845"/>
              <a:gd name="connsiteY4" fmla="*/ 0 h 1003225"/>
              <a:gd name="connsiteX0" fmla="*/ 0 w 3995845"/>
              <a:gd name="connsiteY0" fmla="*/ 979281 h 1002768"/>
              <a:gd name="connsiteX1" fmla="*/ 1017833 w 3995845"/>
              <a:gd name="connsiteY1" fmla="*/ 987465 h 1002768"/>
              <a:gd name="connsiteX2" fmla="*/ 1833493 w 3995845"/>
              <a:gd name="connsiteY2" fmla="*/ 631371 h 1002768"/>
              <a:gd name="connsiteX3" fmla="*/ 3564067 w 3995845"/>
              <a:gd name="connsiteY3" fmla="*/ 1002019 h 1002768"/>
              <a:gd name="connsiteX4" fmla="*/ 3995845 w 3995845"/>
              <a:gd name="connsiteY4" fmla="*/ 0 h 1002768"/>
              <a:gd name="connsiteX0" fmla="*/ 0 w 3995845"/>
              <a:gd name="connsiteY0" fmla="*/ 979281 h 1027613"/>
              <a:gd name="connsiteX1" fmla="*/ 1017833 w 3995845"/>
              <a:gd name="connsiteY1" fmla="*/ 987465 h 1027613"/>
              <a:gd name="connsiteX2" fmla="*/ 2373046 w 3995845"/>
              <a:gd name="connsiteY2" fmla="*/ 750640 h 1027613"/>
              <a:gd name="connsiteX3" fmla="*/ 3564067 w 3995845"/>
              <a:gd name="connsiteY3" fmla="*/ 1002019 h 1027613"/>
              <a:gd name="connsiteX4" fmla="*/ 3995845 w 3995845"/>
              <a:gd name="connsiteY4" fmla="*/ 0 h 1027613"/>
              <a:gd name="connsiteX0" fmla="*/ 0 w 3995845"/>
              <a:gd name="connsiteY0" fmla="*/ 979281 h 1030416"/>
              <a:gd name="connsiteX1" fmla="*/ 1387000 w 3995845"/>
              <a:gd name="connsiteY1" fmla="*/ 697811 h 1030416"/>
              <a:gd name="connsiteX2" fmla="*/ 2373046 w 3995845"/>
              <a:gd name="connsiteY2" fmla="*/ 750640 h 1030416"/>
              <a:gd name="connsiteX3" fmla="*/ 3564067 w 3995845"/>
              <a:gd name="connsiteY3" fmla="*/ 1002019 h 1030416"/>
              <a:gd name="connsiteX4" fmla="*/ 3995845 w 3995845"/>
              <a:gd name="connsiteY4" fmla="*/ 0 h 1030416"/>
              <a:gd name="connsiteX0" fmla="*/ 0 w 3734588"/>
              <a:gd name="connsiteY0" fmla="*/ 706665 h 1030416"/>
              <a:gd name="connsiteX1" fmla="*/ 1125743 w 3734588"/>
              <a:gd name="connsiteY1" fmla="*/ 697811 h 1030416"/>
              <a:gd name="connsiteX2" fmla="*/ 2111789 w 3734588"/>
              <a:gd name="connsiteY2" fmla="*/ 750640 h 1030416"/>
              <a:gd name="connsiteX3" fmla="*/ 3302810 w 3734588"/>
              <a:gd name="connsiteY3" fmla="*/ 1002019 h 1030416"/>
              <a:gd name="connsiteX4" fmla="*/ 3734588 w 3734588"/>
              <a:gd name="connsiteY4" fmla="*/ 0 h 1030416"/>
              <a:gd name="connsiteX0" fmla="*/ 0 w 3734588"/>
              <a:gd name="connsiteY0" fmla="*/ 706665 h 1030416"/>
              <a:gd name="connsiteX1" fmla="*/ 2111789 w 3734588"/>
              <a:gd name="connsiteY1" fmla="*/ 750640 h 1030416"/>
              <a:gd name="connsiteX2" fmla="*/ 3302810 w 3734588"/>
              <a:gd name="connsiteY2" fmla="*/ 1002019 h 1030416"/>
              <a:gd name="connsiteX3" fmla="*/ 3734588 w 3734588"/>
              <a:gd name="connsiteY3" fmla="*/ 0 h 1030416"/>
              <a:gd name="connsiteX0" fmla="*/ 0 w 3734588"/>
              <a:gd name="connsiteY0" fmla="*/ 706665 h 1030322"/>
              <a:gd name="connsiteX1" fmla="*/ 2111789 w 3734588"/>
              <a:gd name="connsiteY1" fmla="*/ 750640 h 1030322"/>
              <a:gd name="connsiteX2" fmla="*/ 3302810 w 3734588"/>
              <a:gd name="connsiteY2" fmla="*/ 1002019 h 1030322"/>
              <a:gd name="connsiteX3" fmla="*/ 3734588 w 3734588"/>
              <a:gd name="connsiteY3" fmla="*/ 0 h 1030322"/>
              <a:gd name="connsiteX0" fmla="*/ 0 w 3734588"/>
              <a:gd name="connsiteY0" fmla="*/ 706665 h 1033941"/>
              <a:gd name="connsiteX1" fmla="*/ 2111789 w 3734588"/>
              <a:gd name="connsiteY1" fmla="*/ 750640 h 1033941"/>
              <a:gd name="connsiteX2" fmla="*/ 3302810 w 3734588"/>
              <a:gd name="connsiteY2" fmla="*/ 1002019 h 1033941"/>
              <a:gd name="connsiteX3" fmla="*/ 3734588 w 3734588"/>
              <a:gd name="connsiteY3" fmla="*/ 0 h 103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588" h="1033941">
                <a:moveTo>
                  <a:pt x="0" y="706665"/>
                </a:moveTo>
                <a:cubicBezTo>
                  <a:pt x="703930" y="721323"/>
                  <a:pt x="1561321" y="650299"/>
                  <a:pt x="2111789" y="750640"/>
                </a:cubicBezTo>
                <a:cubicBezTo>
                  <a:pt x="2662257" y="850981"/>
                  <a:pt x="3032344" y="1127126"/>
                  <a:pt x="3302810" y="1002019"/>
                </a:cubicBezTo>
                <a:cubicBezTo>
                  <a:pt x="3573277" y="876912"/>
                  <a:pt x="3481349" y="110546"/>
                  <a:pt x="3734588" y="0"/>
                </a:cubicBez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sm"/>
            <a:tailEnd type="triangle" w="med" len="sm"/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4CE8-DC77-404D-8CB8-BF6F70DD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Design Model – East/West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3D9FF-447B-4218-A84C-4D2ECF6B873F}"/>
              </a:ext>
            </a:extLst>
          </p:cNvPr>
          <p:cNvPicPr/>
          <p:nvPr/>
        </p:nvPicPr>
        <p:blipFill rotWithShape="1">
          <a:blip r:embed="rId2"/>
          <a:srcRect l="-68"/>
          <a:stretch/>
        </p:blipFill>
        <p:spPr>
          <a:xfrm>
            <a:off x="1285875" y="680085"/>
            <a:ext cx="5991527" cy="446341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D5FBA6-4FD3-4BF3-BECF-E731308F98F8}"/>
              </a:ext>
            </a:extLst>
          </p:cNvPr>
          <p:cNvSpPr/>
          <p:nvPr/>
        </p:nvSpPr>
        <p:spPr>
          <a:xfrm>
            <a:off x="4553252" y="1150462"/>
            <a:ext cx="1492238" cy="1570211"/>
          </a:xfrm>
          <a:custGeom>
            <a:avLst/>
            <a:gdLst>
              <a:gd name="connsiteX0" fmla="*/ 0 w 4076700"/>
              <a:gd name="connsiteY0" fmla="*/ 1047750 h 1095375"/>
              <a:gd name="connsiteX1" fmla="*/ 228600 w 4076700"/>
              <a:gd name="connsiteY1" fmla="*/ 1057275 h 1095375"/>
              <a:gd name="connsiteX2" fmla="*/ 352425 w 4076700"/>
              <a:gd name="connsiteY2" fmla="*/ 1066800 h 1095375"/>
              <a:gd name="connsiteX3" fmla="*/ 762000 w 4076700"/>
              <a:gd name="connsiteY3" fmla="*/ 1076325 h 1095375"/>
              <a:gd name="connsiteX4" fmla="*/ 1019175 w 4076700"/>
              <a:gd name="connsiteY4" fmla="*/ 1095375 h 1095375"/>
              <a:gd name="connsiteX5" fmla="*/ 1238250 w 4076700"/>
              <a:gd name="connsiteY5" fmla="*/ 1085850 h 1095375"/>
              <a:gd name="connsiteX6" fmla="*/ 1304925 w 4076700"/>
              <a:gd name="connsiteY6" fmla="*/ 1066800 h 1095375"/>
              <a:gd name="connsiteX7" fmla="*/ 1333500 w 4076700"/>
              <a:gd name="connsiteY7" fmla="*/ 1057275 h 1095375"/>
              <a:gd name="connsiteX8" fmla="*/ 1390650 w 4076700"/>
              <a:gd name="connsiteY8" fmla="*/ 1019175 h 1095375"/>
              <a:gd name="connsiteX9" fmla="*/ 1419225 w 4076700"/>
              <a:gd name="connsiteY9" fmla="*/ 1009650 h 1095375"/>
              <a:gd name="connsiteX10" fmla="*/ 1476375 w 4076700"/>
              <a:gd name="connsiteY10" fmla="*/ 981075 h 1095375"/>
              <a:gd name="connsiteX11" fmla="*/ 1514475 w 4076700"/>
              <a:gd name="connsiteY11" fmla="*/ 942975 h 1095375"/>
              <a:gd name="connsiteX12" fmla="*/ 1543050 w 4076700"/>
              <a:gd name="connsiteY12" fmla="*/ 914400 h 1095375"/>
              <a:gd name="connsiteX13" fmla="*/ 1600200 w 4076700"/>
              <a:gd name="connsiteY13" fmla="*/ 885825 h 1095375"/>
              <a:gd name="connsiteX14" fmla="*/ 1657350 w 4076700"/>
              <a:gd name="connsiteY14" fmla="*/ 838200 h 1095375"/>
              <a:gd name="connsiteX15" fmla="*/ 1714500 w 4076700"/>
              <a:gd name="connsiteY15" fmla="*/ 800100 h 1095375"/>
              <a:gd name="connsiteX16" fmla="*/ 1952625 w 4076700"/>
              <a:gd name="connsiteY16" fmla="*/ 771525 h 1095375"/>
              <a:gd name="connsiteX17" fmla="*/ 2390775 w 4076700"/>
              <a:gd name="connsiteY17" fmla="*/ 771525 h 1095375"/>
              <a:gd name="connsiteX18" fmla="*/ 2562225 w 4076700"/>
              <a:gd name="connsiteY18" fmla="*/ 752475 h 1095375"/>
              <a:gd name="connsiteX19" fmla="*/ 2628900 w 4076700"/>
              <a:gd name="connsiteY19" fmla="*/ 742950 h 1095375"/>
              <a:gd name="connsiteX20" fmla="*/ 3152775 w 4076700"/>
              <a:gd name="connsiteY20" fmla="*/ 733425 h 1095375"/>
              <a:gd name="connsiteX21" fmla="*/ 3190875 w 4076700"/>
              <a:gd name="connsiteY21" fmla="*/ 723900 h 1095375"/>
              <a:gd name="connsiteX22" fmla="*/ 3219450 w 4076700"/>
              <a:gd name="connsiteY22" fmla="*/ 714375 h 1095375"/>
              <a:gd name="connsiteX23" fmla="*/ 3295650 w 4076700"/>
              <a:gd name="connsiteY23" fmla="*/ 695325 h 1095375"/>
              <a:gd name="connsiteX24" fmla="*/ 3324225 w 4076700"/>
              <a:gd name="connsiteY24" fmla="*/ 685800 h 1095375"/>
              <a:gd name="connsiteX25" fmla="*/ 3352800 w 4076700"/>
              <a:gd name="connsiteY25" fmla="*/ 666750 h 1095375"/>
              <a:gd name="connsiteX26" fmla="*/ 3381375 w 4076700"/>
              <a:gd name="connsiteY26" fmla="*/ 657225 h 1095375"/>
              <a:gd name="connsiteX27" fmla="*/ 3438525 w 4076700"/>
              <a:gd name="connsiteY27" fmla="*/ 619125 h 1095375"/>
              <a:gd name="connsiteX28" fmla="*/ 3467100 w 4076700"/>
              <a:gd name="connsiteY28" fmla="*/ 600075 h 1095375"/>
              <a:gd name="connsiteX29" fmla="*/ 3524250 w 4076700"/>
              <a:gd name="connsiteY29" fmla="*/ 552450 h 1095375"/>
              <a:gd name="connsiteX30" fmla="*/ 3552825 w 4076700"/>
              <a:gd name="connsiteY30" fmla="*/ 523875 h 1095375"/>
              <a:gd name="connsiteX31" fmla="*/ 3581400 w 4076700"/>
              <a:gd name="connsiteY31" fmla="*/ 485775 h 1095375"/>
              <a:gd name="connsiteX32" fmla="*/ 3619500 w 4076700"/>
              <a:gd name="connsiteY32" fmla="*/ 466725 h 1095375"/>
              <a:gd name="connsiteX33" fmla="*/ 3667125 w 4076700"/>
              <a:gd name="connsiteY33" fmla="*/ 409575 h 1095375"/>
              <a:gd name="connsiteX34" fmla="*/ 3686175 w 4076700"/>
              <a:gd name="connsiteY34" fmla="*/ 381000 h 1095375"/>
              <a:gd name="connsiteX35" fmla="*/ 3790950 w 4076700"/>
              <a:gd name="connsiteY35" fmla="*/ 304800 h 1095375"/>
              <a:gd name="connsiteX36" fmla="*/ 3810000 w 4076700"/>
              <a:gd name="connsiteY36" fmla="*/ 276225 h 1095375"/>
              <a:gd name="connsiteX37" fmla="*/ 3838575 w 4076700"/>
              <a:gd name="connsiteY37" fmla="*/ 247650 h 1095375"/>
              <a:gd name="connsiteX38" fmla="*/ 3857625 w 4076700"/>
              <a:gd name="connsiteY38" fmla="*/ 219075 h 1095375"/>
              <a:gd name="connsiteX39" fmla="*/ 3914775 w 4076700"/>
              <a:gd name="connsiteY39" fmla="*/ 171450 h 1095375"/>
              <a:gd name="connsiteX40" fmla="*/ 3943350 w 4076700"/>
              <a:gd name="connsiteY40" fmla="*/ 142875 h 1095375"/>
              <a:gd name="connsiteX41" fmla="*/ 4000500 w 4076700"/>
              <a:gd name="connsiteY41" fmla="*/ 95250 h 1095375"/>
              <a:gd name="connsiteX42" fmla="*/ 4029075 w 4076700"/>
              <a:gd name="connsiteY42" fmla="*/ 57150 h 1095375"/>
              <a:gd name="connsiteX43" fmla="*/ 4057650 w 4076700"/>
              <a:gd name="connsiteY43" fmla="*/ 28575 h 1095375"/>
              <a:gd name="connsiteX44" fmla="*/ 4076700 w 4076700"/>
              <a:gd name="connsiteY44" fmla="*/ 0 h 1095375"/>
              <a:gd name="connsiteX0" fmla="*/ 0 w 4076700"/>
              <a:gd name="connsiteY0" fmla="*/ 1047750 h 1095375"/>
              <a:gd name="connsiteX1" fmla="*/ 352425 w 4076700"/>
              <a:gd name="connsiteY1" fmla="*/ 1066800 h 1095375"/>
              <a:gd name="connsiteX2" fmla="*/ 762000 w 4076700"/>
              <a:gd name="connsiteY2" fmla="*/ 1076325 h 1095375"/>
              <a:gd name="connsiteX3" fmla="*/ 1019175 w 4076700"/>
              <a:gd name="connsiteY3" fmla="*/ 1095375 h 1095375"/>
              <a:gd name="connsiteX4" fmla="*/ 1238250 w 4076700"/>
              <a:gd name="connsiteY4" fmla="*/ 1085850 h 1095375"/>
              <a:gd name="connsiteX5" fmla="*/ 1304925 w 4076700"/>
              <a:gd name="connsiteY5" fmla="*/ 1066800 h 1095375"/>
              <a:gd name="connsiteX6" fmla="*/ 1333500 w 4076700"/>
              <a:gd name="connsiteY6" fmla="*/ 1057275 h 1095375"/>
              <a:gd name="connsiteX7" fmla="*/ 1390650 w 4076700"/>
              <a:gd name="connsiteY7" fmla="*/ 1019175 h 1095375"/>
              <a:gd name="connsiteX8" fmla="*/ 1419225 w 4076700"/>
              <a:gd name="connsiteY8" fmla="*/ 1009650 h 1095375"/>
              <a:gd name="connsiteX9" fmla="*/ 1476375 w 4076700"/>
              <a:gd name="connsiteY9" fmla="*/ 981075 h 1095375"/>
              <a:gd name="connsiteX10" fmla="*/ 1514475 w 4076700"/>
              <a:gd name="connsiteY10" fmla="*/ 942975 h 1095375"/>
              <a:gd name="connsiteX11" fmla="*/ 1543050 w 4076700"/>
              <a:gd name="connsiteY11" fmla="*/ 914400 h 1095375"/>
              <a:gd name="connsiteX12" fmla="*/ 1600200 w 4076700"/>
              <a:gd name="connsiteY12" fmla="*/ 885825 h 1095375"/>
              <a:gd name="connsiteX13" fmla="*/ 1657350 w 4076700"/>
              <a:gd name="connsiteY13" fmla="*/ 838200 h 1095375"/>
              <a:gd name="connsiteX14" fmla="*/ 1714500 w 4076700"/>
              <a:gd name="connsiteY14" fmla="*/ 800100 h 1095375"/>
              <a:gd name="connsiteX15" fmla="*/ 1952625 w 4076700"/>
              <a:gd name="connsiteY15" fmla="*/ 771525 h 1095375"/>
              <a:gd name="connsiteX16" fmla="*/ 2390775 w 4076700"/>
              <a:gd name="connsiteY16" fmla="*/ 771525 h 1095375"/>
              <a:gd name="connsiteX17" fmla="*/ 2562225 w 4076700"/>
              <a:gd name="connsiteY17" fmla="*/ 752475 h 1095375"/>
              <a:gd name="connsiteX18" fmla="*/ 2628900 w 4076700"/>
              <a:gd name="connsiteY18" fmla="*/ 742950 h 1095375"/>
              <a:gd name="connsiteX19" fmla="*/ 3152775 w 4076700"/>
              <a:gd name="connsiteY19" fmla="*/ 733425 h 1095375"/>
              <a:gd name="connsiteX20" fmla="*/ 3190875 w 4076700"/>
              <a:gd name="connsiteY20" fmla="*/ 723900 h 1095375"/>
              <a:gd name="connsiteX21" fmla="*/ 3219450 w 4076700"/>
              <a:gd name="connsiteY21" fmla="*/ 714375 h 1095375"/>
              <a:gd name="connsiteX22" fmla="*/ 3295650 w 4076700"/>
              <a:gd name="connsiteY22" fmla="*/ 695325 h 1095375"/>
              <a:gd name="connsiteX23" fmla="*/ 3324225 w 4076700"/>
              <a:gd name="connsiteY23" fmla="*/ 685800 h 1095375"/>
              <a:gd name="connsiteX24" fmla="*/ 3352800 w 4076700"/>
              <a:gd name="connsiteY24" fmla="*/ 666750 h 1095375"/>
              <a:gd name="connsiteX25" fmla="*/ 3381375 w 4076700"/>
              <a:gd name="connsiteY25" fmla="*/ 657225 h 1095375"/>
              <a:gd name="connsiteX26" fmla="*/ 3438525 w 4076700"/>
              <a:gd name="connsiteY26" fmla="*/ 619125 h 1095375"/>
              <a:gd name="connsiteX27" fmla="*/ 3467100 w 4076700"/>
              <a:gd name="connsiteY27" fmla="*/ 600075 h 1095375"/>
              <a:gd name="connsiteX28" fmla="*/ 3524250 w 4076700"/>
              <a:gd name="connsiteY28" fmla="*/ 552450 h 1095375"/>
              <a:gd name="connsiteX29" fmla="*/ 3552825 w 4076700"/>
              <a:gd name="connsiteY29" fmla="*/ 523875 h 1095375"/>
              <a:gd name="connsiteX30" fmla="*/ 3581400 w 4076700"/>
              <a:gd name="connsiteY30" fmla="*/ 485775 h 1095375"/>
              <a:gd name="connsiteX31" fmla="*/ 3619500 w 4076700"/>
              <a:gd name="connsiteY31" fmla="*/ 466725 h 1095375"/>
              <a:gd name="connsiteX32" fmla="*/ 3667125 w 4076700"/>
              <a:gd name="connsiteY32" fmla="*/ 409575 h 1095375"/>
              <a:gd name="connsiteX33" fmla="*/ 3686175 w 4076700"/>
              <a:gd name="connsiteY33" fmla="*/ 381000 h 1095375"/>
              <a:gd name="connsiteX34" fmla="*/ 3790950 w 4076700"/>
              <a:gd name="connsiteY34" fmla="*/ 304800 h 1095375"/>
              <a:gd name="connsiteX35" fmla="*/ 3810000 w 4076700"/>
              <a:gd name="connsiteY35" fmla="*/ 276225 h 1095375"/>
              <a:gd name="connsiteX36" fmla="*/ 3838575 w 4076700"/>
              <a:gd name="connsiteY36" fmla="*/ 247650 h 1095375"/>
              <a:gd name="connsiteX37" fmla="*/ 3857625 w 4076700"/>
              <a:gd name="connsiteY37" fmla="*/ 219075 h 1095375"/>
              <a:gd name="connsiteX38" fmla="*/ 3914775 w 4076700"/>
              <a:gd name="connsiteY38" fmla="*/ 171450 h 1095375"/>
              <a:gd name="connsiteX39" fmla="*/ 3943350 w 4076700"/>
              <a:gd name="connsiteY39" fmla="*/ 142875 h 1095375"/>
              <a:gd name="connsiteX40" fmla="*/ 4000500 w 4076700"/>
              <a:gd name="connsiteY40" fmla="*/ 95250 h 1095375"/>
              <a:gd name="connsiteX41" fmla="*/ 4029075 w 4076700"/>
              <a:gd name="connsiteY41" fmla="*/ 57150 h 1095375"/>
              <a:gd name="connsiteX42" fmla="*/ 4057650 w 4076700"/>
              <a:gd name="connsiteY42" fmla="*/ 28575 h 1095375"/>
              <a:gd name="connsiteX43" fmla="*/ 4076700 w 4076700"/>
              <a:gd name="connsiteY43" fmla="*/ 0 h 1095375"/>
              <a:gd name="connsiteX0" fmla="*/ 0 w 4076700"/>
              <a:gd name="connsiteY0" fmla="*/ 1047750 h 1095375"/>
              <a:gd name="connsiteX1" fmla="*/ 762000 w 4076700"/>
              <a:gd name="connsiteY1" fmla="*/ 1076325 h 1095375"/>
              <a:gd name="connsiteX2" fmla="*/ 1019175 w 4076700"/>
              <a:gd name="connsiteY2" fmla="*/ 1095375 h 1095375"/>
              <a:gd name="connsiteX3" fmla="*/ 1238250 w 4076700"/>
              <a:gd name="connsiteY3" fmla="*/ 1085850 h 1095375"/>
              <a:gd name="connsiteX4" fmla="*/ 1304925 w 4076700"/>
              <a:gd name="connsiteY4" fmla="*/ 1066800 h 1095375"/>
              <a:gd name="connsiteX5" fmla="*/ 1333500 w 4076700"/>
              <a:gd name="connsiteY5" fmla="*/ 1057275 h 1095375"/>
              <a:gd name="connsiteX6" fmla="*/ 1390650 w 4076700"/>
              <a:gd name="connsiteY6" fmla="*/ 1019175 h 1095375"/>
              <a:gd name="connsiteX7" fmla="*/ 1419225 w 4076700"/>
              <a:gd name="connsiteY7" fmla="*/ 1009650 h 1095375"/>
              <a:gd name="connsiteX8" fmla="*/ 1476375 w 4076700"/>
              <a:gd name="connsiteY8" fmla="*/ 981075 h 1095375"/>
              <a:gd name="connsiteX9" fmla="*/ 1514475 w 4076700"/>
              <a:gd name="connsiteY9" fmla="*/ 942975 h 1095375"/>
              <a:gd name="connsiteX10" fmla="*/ 1543050 w 4076700"/>
              <a:gd name="connsiteY10" fmla="*/ 914400 h 1095375"/>
              <a:gd name="connsiteX11" fmla="*/ 1600200 w 4076700"/>
              <a:gd name="connsiteY11" fmla="*/ 885825 h 1095375"/>
              <a:gd name="connsiteX12" fmla="*/ 1657350 w 4076700"/>
              <a:gd name="connsiteY12" fmla="*/ 838200 h 1095375"/>
              <a:gd name="connsiteX13" fmla="*/ 1714500 w 4076700"/>
              <a:gd name="connsiteY13" fmla="*/ 800100 h 1095375"/>
              <a:gd name="connsiteX14" fmla="*/ 1952625 w 4076700"/>
              <a:gd name="connsiteY14" fmla="*/ 771525 h 1095375"/>
              <a:gd name="connsiteX15" fmla="*/ 2390775 w 4076700"/>
              <a:gd name="connsiteY15" fmla="*/ 771525 h 1095375"/>
              <a:gd name="connsiteX16" fmla="*/ 2562225 w 4076700"/>
              <a:gd name="connsiteY16" fmla="*/ 752475 h 1095375"/>
              <a:gd name="connsiteX17" fmla="*/ 2628900 w 4076700"/>
              <a:gd name="connsiteY17" fmla="*/ 742950 h 1095375"/>
              <a:gd name="connsiteX18" fmla="*/ 3152775 w 4076700"/>
              <a:gd name="connsiteY18" fmla="*/ 733425 h 1095375"/>
              <a:gd name="connsiteX19" fmla="*/ 3190875 w 4076700"/>
              <a:gd name="connsiteY19" fmla="*/ 723900 h 1095375"/>
              <a:gd name="connsiteX20" fmla="*/ 3219450 w 4076700"/>
              <a:gd name="connsiteY20" fmla="*/ 714375 h 1095375"/>
              <a:gd name="connsiteX21" fmla="*/ 3295650 w 4076700"/>
              <a:gd name="connsiteY21" fmla="*/ 695325 h 1095375"/>
              <a:gd name="connsiteX22" fmla="*/ 3324225 w 4076700"/>
              <a:gd name="connsiteY22" fmla="*/ 685800 h 1095375"/>
              <a:gd name="connsiteX23" fmla="*/ 3352800 w 4076700"/>
              <a:gd name="connsiteY23" fmla="*/ 666750 h 1095375"/>
              <a:gd name="connsiteX24" fmla="*/ 3381375 w 4076700"/>
              <a:gd name="connsiteY24" fmla="*/ 657225 h 1095375"/>
              <a:gd name="connsiteX25" fmla="*/ 3438525 w 4076700"/>
              <a:gd name="connsiteY25" fmla="*/ 619125 h 1095375"/>
              <a:gd name="connsiteX26" fmla="*/ 3467100 w 4076700"/>
              <a:gd name="connsiteY26" fmla="*/ 600075 h 1095375"/>
              <a:gd name="connsiteX27" fmla="*/ 3524250 w 4076700"/>
              <a:gd name="connsiteY27" fmla="*/ 552450 h 1095375"/>
              <a:gd name="connsiteX28" fmla="*/ 3552825 w 4076700"/>
              <a:gd name="connsiteY28" fmla="*/ 523875 h 1095375"/>
              <a:gd name="connsiteX29" fmla="*/ 3581400 w 4076700"/>
              <a:gd name="connsiteY29" fmla="*/ 485775 h 1095375"/>
              <a:gd name="connsiteX30" fmla="*/ 3619500 w 4076700"/>
              <a:gd name="connsiteY30" fmla="*/ 466725 h 1095375"/>
              <a:gd name="connsiteX31" fmla="*/ 3667125 w 4076700"/>
              <a:gd name="connsiteY31" fmla="*/ 409575 h 1095375"/>
              <a:gd name="connsiteX32" fmla="*/ 3686175 w 4076700"/>
              <a:gd name="connsiteY32" fmla="*/ 381000 h 1095375"/>
              <a:gd name="connsiteX33" fmla="*/ 3790950 w 4076700"/>
              <a:gd name="connsiteY33" fmla="*/ 304800 h 1095375"/>
              <a:gd name="connsiteX34" fmla="*/ 3810000 w 4076700"/>
              <a:gd name="connsiteY34" fmla="*/ 276225 h 1095375"/>
              <a:gd name="connsiteX35" fmla="*/ 3838575 w 4076700"/>
              <a:gd name="connsiteY35" fmla="*/ 247650 h 1095375"/>
              <a:gd name="connsiteX36" fmla="*/ 3857625 w 4076700"/>
              <a:gd name="connsiteY36" fmla="*/ 219075 h 1095375"/>
              <a:gd name="connsiteX37" fmla="*/ 3914775 w 4076700"/>
              <a:gd name="connsiteY37" fmla="*/ 171450 h 1095375"/>
              <a:gd name="connsiteX38" fmla="*/ 3943350 w 4076700"/>
              <a:gd name="connsiteY38" fmla="*/ 142875 h 1095375"/>
              <a:gd name="connsiteX39" fmla="*/ 4000500 w 4076700"/>
              <a:gd name="connsiteY39" fmla="*/ 95250 h 1095375"/>
              <a:gd name="connsiteX40" fmla="*/ 4029075 w 4076700"/>
              <a:gd name="connsiteY40" fmla="*/ 57150 h 1095375"/>
              <a:gd name="connsiteX41" fmla="*/ 4057650 w 4076700"/>
              <a:gd name="connsiteY41" fmla="*/ 28575 h 1095375"/>
              <a:gd name="connsiteX42" fmla="*/ 4076700 w 4076700"/>
              <a:gd name="connsiteY42" fmla="*/ 0 h 1095375"/>
              <a:gd name="connsiteX0" fmla="*/ 0 w 4076700"/>
              <a:gd name="connsiteY0" fmla="*/ 1047750 h 1095375"/>
              <a:gd name="connsiteX1" fmla="*/ 1019175 w 4076700"/>
              <a:gd name="connsiteY1" fmla="*/ 1095375 h 1095375"/>
              <a:gd name="connsiteX2" fmla="*/ 1238250 w 4076700"/>
              <a:gd name="connsiteY2" fmla="*/ 1085850 h 1095375"/>
              <a:gd name="connsiteX3" fmla="*/ 1304925 w 4076700"/>
              <a:gd name="connsiteY3" fmla="*/ 1066800 h 1095375"/>
              <a:gd name="connsiteX4" fmla="*/ 1333500 w 4076700"/>
              <a:gd name="connsiteY4" fmla="*/ 1057275 h 1095375"/>
              <a:gd name="connsiteX5" fmla="*/ 1390650 w 4076700"/>
              <a:gd name="connsiteY5" fmla="*/ 1019175 h 1095375"/>
              <a:gd name="connsiteX6" fmla="*/ 1419225 w 4076700"/>
              <a:gd name="connsiteY6" fmla="*/ 1009650 h 1095375"/>
              <a:gd name="connsiteX7" fmla="*/ 1476375 w 4076700"/>
              <a:gd name="connsiteY7" fmla="*/ 981075 h 1095375"/>
              <a:gd name="connsiteX8" fmla="*/ 1514475 w 4076700"/>
              <a:gd name="connsiteY8" fmla="*/ 942975 h 1095375"/>
              <a:gd name="connsiteX9" fmla="*/ 1543050 w 4076700"/>
              <a:gd name="connsiteY9" fmla="*/ 914400 h 1095375"/>
              <a:gd name="connsiteX10" fmla="*/ 1600200 w 4076700"/>
              <a:gd name="connsiteY10" fmla="*/ 885825 h 1095375"/>
              <a:gd name="connsiteX11" fmla="*/ 1657350 w 4076700"/>
              <a:gd name="connsiteY11" fmla="*/ 838200 h 1095375"/>
              <a:gd name="connsiteX12" fmla="*/ 1714500 w 4076700"/>
              <a:gd name="connsiteY12" fmla="*/ 800100 h 1095375"/>
              <a:gd name="connsiteX13" fmla="*/ 1952625 w 4076700"/>
              <a:gd name="connsiteY13" fmla="*/ 771525 h 1095375"/>
              <a:gd name="connsiteX14" fmla="*/ 2390775 w 4076700"/>
              <a:gd name="connsiteY14" fmla="*/ 771525 h 1095375"/>
              <a:gd name="connsiteX15" fmla="*/ 2562225 w 4076700"/>
              <a:gd name="connsiteY15" fmla="*/ 752475 h 1095375"/>
              <a:gd name="connsiteX16" fmla="*/ 2628900 w 4076700"/>
              <a:gd name="connsiteY16" fmla="*/ 742950 h 1095375"/>
              <a:gd name="connsiteX17" fmla="*/ 3152775 w 4076700"/>
              <a:gd name="connsiteY17" fmla="*/ 733425 h 1095375"/>
              <a:gd name="connsiteX18" fmla="*/ 3190875 w 4076700"/>
              <a:gd name="connsiteY18" fmla="*/ 723900 h 1095375"/>
              <a:gd name="connsiteX19" fmla="*/ 3219450 w 4076700"/>
              <a:gd name="connsiteY19" fmla="*/ 714375 h 1095375"/>
              <a:gd name="connsiteX20" fmla="*/ 3295650 w 4076700"/>
              <a:gd name="connsiteY20" fmla="*/ 695325 h 1095375"/>
              <a:gd name="connsiteX21" fmla="*/ 3324225 w 4076700"/>
              <a:gd name="connsiteY21" fmla="*/ 685800 h 1095375"/>
              <a:gd name="connsiteX22" fmla="*/ 3352800 w 4076700"/>
              <a:gd name="connsiteY22" fmla="*/ 666750 h 1095375"/>
              <a:gd name="connsiteX23" fmla="*/ 3381375 w 4076700"/>
              <a:gd name="connsiteY23" fmla="*/ 657225 h 1095375"/>
              <a:gd name="connsiteX24" fmla="*/ 3438525 w 4076700"/>
              <a:gd name="connsiteY24" fmla="*/ 619125 h 1095375"/>
              <a:gd name="connsiteX25" fmla="*/ 3467100 w 4076700"/>
              <a:gd name="connsiteY25" fmla="*/ 600075 h 1095375"/>
              <a:gd name="connsiteX26" fmla="*/ 3524250 w 4076700"/>
              <a:gd name="connsiteY26" fmla="*/ 552450 h 1095375"/>
              <a:gd name="connsiteX27" fmla="*/ 3552825 w 4076700"/>
              <a:gd name="connsiteY27" fmla="*/ 523875 h 1095375"/>
              <a:gd name="connsiteX28" fmla="*/ 3581400 w 4076700"/>
              <a:gd name="connsiteY28" fmla="*/ 485775 h 1095375"/>
              <a:gd name="connsiteX29" fmla="*/ 3619500 w 4076700"/>
              <a:gd name="connsiteY29" fmla="*/ 466725 h 1095375"/>
              <a:gd name="connsiteX30" fmla="*/ 3667125 w 4076700"/>
              <a:gd name="connsiteY30" fmla="*/ 409575 h 1095375"/>
              <a:gd name="connsiteX31" fmla="*/ 3686175 w 4076700"/>
              <a:gd name="connsiteY31" fmla="*/ 381000 h 1095375"/>
              <a:gd name="connsiteX32" fmla="*/ 3790950 w 4076700"/>
              <a:gd name="connsiteY32" fmla="*/ 304800 h 1095375"/>
              <a:gd name="connsiteX33" fmla="*/ 3810000 w 4076700"/>
              <a:gd name="connsiteY33" fmla="*/ 276225 h 1095375"/>
              <a:gd name="connsiteX34" fmla="*/ 3838575 w 4076700"/>
              <a:gd name="connsiteY34" fmla="*/ 247650 h 1095375"/>
              <a:gd name="connsiteX35" fmla="*/ 3857625 w 4076700"/>
              <a:gd name="connsiteY35" fmla="*/ 219075 h 1095375"/>
              <a:gd name="connsiteX36" fmla="*/ 3914775 w 4076700"/>
              <a:gd name="connsiteY36" fmla="*/ 171450 h 1095375"/>
              <a:gd name="connsiteX37" fmla="*/ 3943350 w 4076700"/>
              <a:gd name="connsiteY37" fmla="*/ 142875 h 1095375"/>
              <a:gd name="connsiteX38" fmla="*/ 4000500 w 4076700"/>
              <a:gd name="connsiteY38" fmla="*/ 95250 h 1095375"/>
              <a:gd name="connsiteX39" fmla="*/ 4029075 w 4076700"/>
              <a:gd name="connsiteY39" fmla="*/ 57150 h 1095375"/>
              <a:gd name="connsiteX40" fmla="*/ 4057650 w 4076700"/>
              <a:gd name="connsiteY40" fmla="*/ 28575 h 1095375"/>
              <a:gd name="connsiteX41" fmla="*/ 4076700 w 4076700"/>
              <a:gd name="connsiteY41" fmla="*/ 0 h 1095375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390650 w 4076700"/>
              <a:gd name="connsiteY5" fmla="*/ 1019175 h 1104900"/>
              <a:gd name="connsiteX6" fmla="*/ 1419225 w 4076700"/>
              <a:gd name="connsiteY6" fmla="*/ 1009650 h 1104900"/>
              <a:gd name="connsiteX7" fmla="*/ 1476375 w 4076700"/>
              <a:gd name="connsiteY7" fmla="*/ 981075 h 1104900"/>
              <a:gd name="connsiteX8" fmla="*/ 1514475 w 4076700"/>
              <a:gd name="connsiteY8" fmla="*/ 942975 h 1104900"/>
              <a:gd name="connsiteX9" fmla="*/ 1543050 w 4076700"/>
              <a:gd name="connsiteY9" fmla="*/ 914400 h 1104900"/>
              <a:gd name="connsiteX10" fmla="*/ 1600200 w 4076700"/>
              <a:gd name="connsiteY10" fmla="*/ 885825 h 1104900"/>
              <a:gd name="connsiteX11" fmla="*/ 1657350 w 4076700"/>
              <a:gd name="connsiteY11" fmla="*/ 838200 h 1104900"/>
              <a:gd name="connsiteX12" fmla="*/ 1714500 w 4076700"/>
              <a:gd name="connsiteY12" fmla="*/ 800100 h 1104900"/>
              <a:gd name="connsiteX13" fmla="*/ 1952625 w 4076700"/>
              <a:gd name="connsiteY13" fmla="*/ 771525 h 1104900"/>
              <a:gd name="connsiteX14" fmla="*/ 2390775 w 4076700"/>
              <a:gd name="connsiteY14" fmla="*/ 771525 h 1104900"/>
              <a:gd name="connsiteX15" fmla="*/ 2562225 w 4076700"/>
              <a:gd name="connsiteY15" fmla="*/ 752475 h 1104900"/>
              <a:gd name="connsiteX16" fmla="*/ 2628900 w 4076700"/>
              <a:gd name="connsiteY16" fmla="*/ 742950 h 1104900"/>
              <a:gd name="connsiteX17" fmla="*/ 3152775 w 4076700"/>
              <a:gd name="connsiteY17" fmla="*/ 733425 h 1104900"/>
              <a:gd name="connsiteX18" fmla="*/ 3190875 w 4076700"/>
              <a:gd name="connsiteY18" fmla="*/ 723900 h 1104900"/>
              <a:gd name="connsiteX19" fmla="*/ 3219450 w 4076700"/>
              <a:gd name="connsiteY19" fmla="*/ 714375 h 1104900"/>
              <a:gd name="connsiteX20" fmla="*/ 3295650 w 4076700"/>
              <a:gd name="connsiteY20" fmla="*/ 695325 h 1104900"/>
              <a:gd name="connsiteX21" fmla="*/ 3324225 w 4076700"/>
              <a:gd name="connsiteY21" fmla="*/ 685800 h 1104900"/>
              <a:gd name="connsiteX22" fmla="*/ 3352800 w 4076700"/>
              <a:gd name="connsiteY22" fmla="*/ 666750 h 1104900"/>
              <a:gd name="connsiteX23" fmla="*/ 3381375 w 4076700"/>
              <a:gd name="connsiteY23" fmla="*/ 657225 h 1104900"/>
              <a:gd name="connsiteX24" fmla="*/ 3438525 w 4076700"/>
              <a:gd name="connsiteY24" fmla="*/ 619125 h 1104900"/>
              <a:gd name="connsiteX25" fmla="*/ 3467100 w 4076700"/>
              <a:gd name="connsiteY25" fmla="*/ 600075 h 1104900"/>
              <a:gd name="connsiteX26" fmla="*/ 3524250 w 4076700"/>
              <a:gd name="connsiteY26" fmla="*/ 552450 h 1104900"/>
              <a:gd name="connsiteX27" fmla="*/ 3552825 w 4076700"/>
              <a:gd name="connsiteY27" fmla="*/ 523875 h 1104900"/>
              <a:gd name="connsiteX28" fmla="*/ 3581400 w 4076700"/>
              <a:gd name="connsiteY28" fmla="*/ 485775 h 1104900"/>
              <a:gd name="connsiteX29" fmla="*/ 3619500 w 4076700"/>
              <a:gd name="connsiteY29" fmla="*/ 466725 h 1104900"/>
              <a:gd name="connsiteX30" fmla="*/ 3667125 w 4076700"/>
              <a:gd name="connsiteY30" fmla="*/ 409575 h 1104900"/>
              <a:gd name="connsiteX31" fmla="*/ 3686175 w 4076700"/>
              <a:gd name="connsiteY31" fmla="*/ 381000 h 1104900"/>
              <a:gd name="connsiteX32" fmla="*/ 3790950 w 4076700"/>
              <a:gd name="connsiteY32" fmla="*/ 304800 h 1104900"/>
              <a:gd name="connsiteX33" fmla="*/ 3810000 w 4076700"/>
              <a:gd name="connsiteY33" fmla="*/ 276225 h 1104900"/>
              <a:gd name="connsiteX34" fmla="*/ 3838575 w 4076700"/>
              <a:gd name="connsiteY34" fmla="*/ 247650 h 1104900"/>
              <a:gd name="connsiteX35" fmla="*/ 3857625 w 4076700"/>
              <a:gd name="connsiteY35" fmla="*/ 219075 h 1104900"/>
              <a:gd name="connsiteX36" fmla="*/ 3914775 w 4076700"/>
              <a:gd name="connsiteY36" fmla="*/ 171450 h 1104900"/>
              <a:gd name="connsiteX37" fmla="*/ 3943350 w 4076700"/>
              <a:gd name="connsiteY37" fmla="*/ 142875 h 1104900"/>
              <a:gd name="connsiteX38" fmla="*/ 4000500 w 4076700"/>
              <a:gd name="connsiteY38" fmla="*/ 95250 h 1104900"/>
              <a:gd name="connsiteX39" fmla="*/ 4029075 w 4076700"/>
              <a:gd name="connsiteY39" fmla="*/ 57150 h 1104900"/>
              <a:gd name="connsiteX40" fmla="*/ 4057650 w 4076700"/>
              <a:gd name="connsiteY40" fmla="*/ 28575 h 1104900"/>
              <a:gd name="connsiteX41" fmla="*/ 4076700 w 4076700"/>
              <a:gd name="connsiteY4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19225 w 4076700"/>
              <a:gd name="connsiteY5" fmla="*/ 1009650 h 1104900"/>
              <a:gd name="connsiteX6" fmla="*/ 1476375 w 4076700"/>
              <a:gd name="connsiteY6" fmla="*/ 981075 h 1104900"/>
              <a:gd name="connsiteX7" fmla="*/ 1514475 w 4076700"/>
              <a:gd name="connsiteY7" fmla="*/ 942975 h 1104900"/>
              <a:gd name="connsiteX8" fmla="*/ 1543050 w 4076700"/>
              <a:gd name="connsiteY8" fmla="*/ 914400 h 1104900"/>
              <a:gd name="connsiteX9" fmla="*/ 1600200 w 4076700"/>
              <a:gd name="connsiteY9" fmla="*/ 885825 h 1104900"/>
              <a:gd name="connsiteX10" fmla="*/ 1657350 w 4076700"/>
              <a:gd name="connsiteY10" fmla="*/ 838200 h 1104900"/>
              <a:gd name="connsiteX11" fmla="*/ 1714500 w 4076700"/>
              <a:gd name="connsiteY11" fmla="*/ 800100 h 1104900"/>
              <a:gd name="connsiteX12" fmla="*/ 1952625 w 4076700"/>
              <a:gd name="connsiteY12" fmla="*/ 771525 h 1104900"/>
              <a:gd name="connsiteX13" fmla="*/ 2390775 w 4076700"/>
              <a:gd name="connsiteY13" fmla="*/ 771525 h 1104900"/>
              <a:gd name="connsiteX14" fmla="*/ 2562225 w 4076700"/>
              <a:gd name="connsiteY14" fmla="*/ 752475 h 1104900"/>
              <a:gd name="connsiteX15" fmla="*/ 2628900 w 4076700"/>
              <a:gd name="connsiteY15" fmla="*/ 742950 h 1104900"/>
              <a:gd name="connsiteX16" fmla="*/ 3152775 w 4076700"/>
              <a:gd name="connsiteY16" fmla="*/ 733425 h 1104900"/>
              <a:gd name="connsiteX17" fmla="*/ 3190875 w 4076700"/>
              <a:gd name="connsiteY17" fmla="*/ 723900 h 1104900"/>
              <a:gd name="connsiteX18" fmla="*/ 3219450 w 4076700"/>
              <a:gd name="connsiteY18" fmla="*/ 714375 h 1104900"/>
              <a:gd name="connsiteX19" fmla="*/ 3295650 w 4076700"/>
              <a:gd name="connsiteY19" fmla="*/ 695325 h 1104900"/>
              <a:gd name="connsiteX20" fmla="*/ 3324225 w 4076700"/>
              <a:gd name="connsiteY20" fmla="*/ 685800 h 1104900"/>
              <a:gd name="connsiteX21" fmla="*/ 3352800 w 4076700"/>
              <a:gd name="connsiteY21" fmla="*/ 666750 h 1104900"/>
              <a:gd name="connsiteX22" fmla="*/ 3381375 w 4076700"/>
              <a:gd name="connsiteY22" fmla="*/ 657225 h 1104900"/>
              <a:gd name="connsiteX23" fmla="*/ 3438525 w 4076700"/>
              <a:gd name="connsiteY23" fmla="*/ 619125 h 1104900"/>
              <a:gd name="connsiteX24" fmla="*/ 3467100 w 4076700"/>
              <a:gd name="connsiteY24" fmla="*/ 600075 h 1104900"/>
              <a:gd name="connsiteX25" fmla="*/ 3524250 w 4076700"/>
              <a:gd name="connsiteY25" fmla="*/ 552450 h 1104900"/>
              <a:gd name="connsiteX26" fmla="*/ 3552825 w 4076700"/>
              <a:gd name="connsiteY26" fmla="*/ 523875 h 1104900"/>
              <a:gd name="connsiteX27" fmla="*/ 3581400 w 4076700"/>
              <a:gd name="connsiteY27" fmla="*/ 485775 h 1104900"/>
              <a:gd name="connsiteX28" fmla="*/ 3619500 w 4076700"/>
              <a:gd name="connsiteY28" fmla="*/ 466725 h 1104900"/>
              <a:gd name="connsiteX29" fmla="*/ 3667125 w 4076700"/>
              <a:gd name="connsiteY29" fmla="*/ 409575 h 1104900"/>
              <a:gd name="connsiteX30" fmla="*/ 3686175 w 4076700"/>
              <a:gd name="connsiteY30" fmla="*/ 381000 h 1104900"/>
              <a:gd name="connsiteX31" fmla="*/ 3790950 w 4076700"/>
              <a:gd name="connsiteY31" fmla="*/ 304800 h 1104900"/>
              <a:gd name="connsiteX32" fmla="*/ 3810000 w 4076700"/>
              <a:gd name="connsiteY32" fmla="*/ 276225 h 1104900"/>
              <a:gd name="connsiteX33" fmla="*/ 3838575 w 4076700"/>
              <a:gd name="connsiteY33" fmla="*/ 247650 h 1104900"/>
              <a:gd name="connsiteX34" fmla="*/ 3857625 w 4076700"/>
              <a:gd name="connsiteY34" fmla="*/ 219075 h 1104900"/>
              <a:gd name="connsiteX35" fmla="*/ 3914775 w 4076700"/>
              <a:gd name="connsiteY35" fmla="*/ 171450 h 1104900"/>
              <a:gd name="connsiteX36" fmla="*/ 3943350 w 4076700"/>
              <a:gd name="connsiteY36" fmla="*/ 142875 h 1104900"/>
              <a:gd name="connsiteX37" fmla="*/ 4000500 w 4076700"/>
              <a:gd name="connsiteY37" fmla="*/ 95250 h 1104900"/>
              <a:gd name="connsiteX38" fmla="*/ 4029075 w 4076700"/>
              <a:gd name="connsiteY38" fmla="*/ 57150 h 1104900"/>
              <a:gd name="connsiteX39" fmla="*/ 4057650 w 4076700"/>
              <a:gd name="connsiteY39" fmla="*/ 28575 h 1104900"/>
              <a:gd name="connsiteX40" fmla="*/ 4076700 w 4076700"/>
              <a:gd name="connsiteY4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76375 w 4076700"/>
              <a:gd name="connsiteY5" fmla="*/ 981075 h 1104900"/>
              <a:gd name="connsiteX6" fmla="*/ 1514475 w 4076700"/>
              <a:gd name="connsiteY6" fmla="*/ 942975 h 1104900"/>
              <a:gd name="connsiteX7" fmla="*/ 1543050 w 4076700"/>
              <a:gd name="connsiteY7" fmla="*/ 914400 h 1104900"/>
              <a:gd name="connsiteX8" fmla="*/ 1600200 w 4076700"/>
              <a:gd name="connsiteY8" fmla="*/ 885825 h 1104900"/>
              <a:gd name="connsiteX9" fmla="*/ 1657350 w 4076700"/>
              <a:gd name="connsiteY9" fmla="*/ 838200 h 1104900"/>
              <a:gd name="connsiteX10" fmla="*/ 1714500 w 4076700"/>
              <a:gd name="connsiteY10" fmla="*/ 800100 h 1104900"/>
              <a:gd name="connsiteX11" fmla="*/ 1952625 w 4076700"/>
              <a:gd name="connsiteY11" fmla="*/ 771525 h 1104900"/>
              <a:gd name="connsiteX12" fmla="*/ 2390775 w 4076700"/>
              <a:gd name="connsiteY12" fmla="*/ 771525 h 1104900"/>
              <a:gd name="connsiteX13" fmla="*/ 2562225 w 4076700"/>
              <a:gd name="connsiteY13" fmla="*/ 752475 h 1104900"/>
              <a:gd name="connsiteX14" fmla="*/ 2628900 w 4076700"/>
              <a:gd name="connsiteY14" fmla="*/ 742950 h 1104900"/>
              <a:gd name="connsiteX15" fmla="*/ 3152775 w 4076700"/>
              <a:gd name="connsiteY15" fmla="*/ 733425 h 1104900"/>
              <a:gd name="connsiteX16" fmla="*/ 3190875 w 4076700"/>
              <a:gd name="connsiteY16" fmla="*/ 723900 h 1104900"/>
              <a:gd name="connsiteX17" fmla="*/ 3219450 w 4076700"/>
              <a:gd name="connsiteY17" fmla="*/ 714375 h 1104900"/>
              <a:gd name="connsiteX18" fmla="*/ 3295650 w 4076700"/>
              <a:gd name="connsiteY18" fmla="*/ 695325 h 1104900"/>
              <a:gd name="connsiteX19" fmla="*/ 3324225 w 4076700"/>
              <a:gd name="connsiteY19" fmla="*/ 685800 h 1104900"/>
              <a:gd name="connsiteX20" fmla="*/ 3352800 w 4076700"/>
              <a:gd name="connsiteY20" fmla="*/ 666750 h 1104900"/>
              <a:gd name="connsiteX21" fmla="*/ 3381375 w 4076700"/>
              <a:gd name="connsiteY21" fmla="*/ 657225 h 1104900"/>
              <a:gd name="connsiteX22" fmla="*/ 3438525 w 4076700"/>
              <a:gd name="connsiteY22" fmla="*/ 619125 h 1104900"/>
              <a:gd name="connsiteX23" fmla="*/ 3467100 w 4076700"/>
              <a:gd name="connsiteY23" fmla="*/ 600075 h 1104900"/>
              <a:gd name="connsiteX24" fmla="*/ 3524250 w 4076700"/>
              <a:gd name="connsiteY24" fmla="*/ 552450 h 1104900"/>
              <a:gd name="connsiteX25" fmla="*/ 3552825 w 4076700"/>
              <a:gd name="connsiteY25" fmla="*/ 523875 h 1104900"/>
              <a:gd name="connsiteX26" fmla="*/ 3581400 w 4076700"/>
              <a:gd name="connsiteY26" fmla="*/ 485775 h 1104900"/>
              <a:gd name="connsiteX27" fmla="*/ 3619500 w 4076700"/>
              <a:gd name="connsiteY27" fmla="*/ 466725 h 1104900"/>
              <a:gd name="connsiteX28" fmla="*/ 3667125 w 4076700"/>
              <a:gd name="connsiteY28" fmla="*/ 409575 h 1104900"/>
              <a:gd name="connsiteX29" fmla="*/ 3686175 w 4076700"/>
              <a:gd name="connsiteY29" fmla="*/ 381000 h 1104900"/>
              <a:gd name="connsiteX30" fmla="*/ 3790950 w 4076700"/>
              <a:gd name="connsiteY30" fmla="*/ 304800 h 1104900"/>
              <a:gd name="connsiteX31" fmla="*/ 3810000 w 4076700"/>
              <a:gd name="connsiteY31" fmla="*/ 276225 h 1104900"/>
              <a:gd name="connsiteX32" fmla="*/ 3838575 w 4076700"/>
              <a:gd name="connsiteY32" fmla="*/ 247650 h 1104900"/>
              <a:gd name="connsiteX33" fmla="*/ 3857625 w 4076700"/>
              <a:gd name="connsiteY33" fmla="*/ 219075 h 1104900"/>
              <a:gd name="connsiteX34" fmla="*/ 3914775 w 4076700"/>
              <a:gd name="connsiteY34" fmla="*/ 171450 h 1104900"/>
              <a:gd name="connsiteX35" fmla="*/ 3943350 w 4076700"/>
              <a:gd name="connsiteY35" fmla="*/ 142875 h 1104900"/>
              <a:gd name="connsiteX36" fmla="*/ 4000500 w 4076700"/>
              <a:gd name="connsiteY36" fmla="*/ 95250 h 1104900"/>
              <a:gd name="connsiteX37" fmla="*/ 4029075 w 4076700"/>
              <a:gd name="connsiteY37" fmla="*/ 57150 h 1104900"/>
              <a:gd name="connsiteX38" fmla="*/ 4057650 w 4076700"/>
              <a:gd name="connsiteY38" fmla="*/ 28575 h 1104900"/>
              <a:gd name="connsiteX39" fmla="*/ 4076700 w 4076700"/>
              <a:gd name="connsiteY3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476375 w 4076700"/>
              <a:gd name="connsiteY4" fmla="*/ 981075 h 1104900"/>
              <a:gd name="connsiteX5" fmla="*/ 1514475 w 4076700"/>
              <a:gd name="connsiteY5" fmla="*/ 942975 h 1104900"/>
              <a:gd name="connsiteX6" fmla="*/ 1543050 w 4076700"/>
              <a:gd name="connsiteY6" fmla="*/ 914400 h 1104900"/>
              <a:gd name="connsiteX7" fmla="*/ 1600200 w 4076700"/>
              <a:gd name="connsiteY7" fmla="*/ 885825 h 1104900"/>
              <a:gd name="connsiteX8" fmla="*/ 1657350 w 4076700"/>
              <a:gd name="connsiteY8" fmla="*/ 838200 h 1104900"/>
              <a:gd name="connsiteX9" fmla="*/ 1714500 w 4076700"/>
              <a:gd name="connsiteY9" fmla="*/ 800100 h 1104900"/>
              <a:gd name="connsiteX10" fmla="*/ 1952625 w 4076700"/>
              <a:gd name="connsiteY10" fmla="*/ 771525 h 1104900"/>
              <a:gd name="connsiteX11" fmla="*/ 2390775 w 4076700"/>
              <a:gd name="connsiteY11" fmla="*/ 771525 h 1104900"/>
              <a:gd name="connsiteX12" fmla="*/ 2562225 w 4076700"/>
              <a:gd name="connsiteY12" fmla="*/ 752475 h 1104900"/>
              <a:gd name="connsiteX13" fmla="*/ 2628900 w 4076700"/>
              <a:gd name="connsiteY13" fmla="*/ 742950 h 1104900"/>
              <a:gd name="connsiteX14" fmla="*/ 3152775 w 4076700"/>
              <a:gd name="connsiteY14" fmla="*/ 733425 h 1104900"/>
              <a:gd name="connsiteX15" fmla="*/ 3190875 w 4076700"/>
              <a:gd name="connsiteY15" fmla="*/ 723900 h 1104900"/>
              <a:gd name="connsiteX16" fmla="*/ 3219450 w 4076700"/>
              <a:gd name="connsiteY16" fmla="*/ 714375 h 1104900"/>
              <a:gd name="connsiteX17" fmla="*/ 3295650 w 4076700"/>
              <a:gd name="connsiteY17" fmla="*/ 695325 h 1104900"/>
              <a:gd name="connsiteX18" fmla="*/ 3324225 w 4076700"/>
              <a:gd name="connsiteY18" fmla="*/ 685800 h 1104900"/>
              <a:gd name="connsiteX19" fmla="*/ 3352800 w 4076700"/>
              <a:gd name="connsiteY19" fmla="*/ 666750 h 1104900"/>
              <a:gd name="connsiteX20" fmla="*/ 3381375 w 4076700"/>
              <a:gd name="connsiteY20" fmla="*/ 657225 h 1104900"/>
              <a:gd name="connsiteX21" fmla="*/ 3438525 w 4076700"/>
              <a:gd name="connsiteY21" fmla="*/ 619125 h 1104900"/>
              <a:gd name="connsiteX22" fmla="*/ 3467100 w 4076700"/>
              <a:gd name="connsiteY22" fmla="*/ 600075 h 1104900"/>
              <a:gd name="connsiteX23" fmla="*/ 3524250 w 4076700"/>
              <a:gd name="connsiteY23" fmla="*/ 552450 h 1104900"/>
              <a:gd name="connsiteX24" fmla="*/ 3552825 w 4076700"/>
              <a:gd name="connsiteY24" fmla="*/ 523875 h 1104900"/>
              <a:gd name="connsiteX25" fmla="*/ 3581400 w 4076700"/>
              <a:gd name="connsiteY25" fmla="*/ 485775 h 1104900"/>
              <a:gd name="connsiteX26" fmla="*/ 3619500 w 4076700"/>
              <a:gd name="connsiteY26" fmla="*/ 466725 h 1104900"/>
              <a:gd name="connsiteX27" fmla="*/ 3667125 w 4076700"/>
              <a:gd name="connsiteY27" fmla="*/ 409575 h 1104900"/>
              <a:gd name="connsiteX28" fmla="*/ 3686175 w 4076700"/>
              <a:gd name="connsiteY28" fmla="*/ 381000 h 1104900"/>
              <a:gd name="connsiteX29" fmla="*/ 3790950 w 4076700"/>
              <a:gd name="connsiteY29" fmla="*/ 304800 h 1104900"/>
              <a:gd name="connsiteX30" fmla="*/ 3810000 w 4076700"/>
              <a:gd name="connsiteY30" fmla="*/ 276225 h 1104900"/>
              <a:gd name="connsiteX31" fmla="*/ 3838575 w 4076700"/>
              <a:gd name="connsiteY31" fmla="*/ 247650 h 1104900"/>
              <a:gd name="connsiteX32" fmla="*/ 3857625 w 4076700"/>
              <a:gd name="connsiteY32" fmla="*/ 219075 h 1104900"/>
              <a:gd name="connsiteX33" fmla="*/ 3914775 w 4076700"/>
              <a:gd name="connsiteY33" fmla="*/ 171450 h 1104900"/>
              <a:gd name="connsiteX34" fmla="*/ 3943350 w 4076700"/>
              <a:gd name="connsiteY34" fmla="*/ 142875 h 1104900"/>
              <a:gd name="connsiteX35" fmla="*/ 4000500 w 4076700"/>
              <a:gd name="connsiteY35" fmla="*/ 95250 h 1104900"/>
              <a:gd name="connsiteX36" fmla="*/ 4029075 w 4076700"/>
              <a:gd name="connsiteY36" fmla="*/ 57150 h 1104900"/>
              <a:gd name="connsiteX37" fmla="*/ 4057650 w 4076700"/>
              <a:gd name="connsiteY37" fmla="*/ 28575 h 1104900"/>
              <a:gd name="connsiteX38" fmla="*/ 4076700 w 4076700"/>
              <a:gd name="connsiteY3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14475 w 4076700"/>
              <a:gd name="connsiteY4" fmla="*/ 942975 h 1104900"/>
              <a:gd name="connsiteX5" fmla="*/ 1543050 w 4076700"/>
              <a:gd name="connsiteY5" fmla="*/ 914400 h 1104900"/>
              <a:gd name="connsiteX6" fmla="*/ 1600200 w 4076700"/>
              <a:gd name="connsiteY6" fmla="*/ 885825 h 1104900"/>
              <a:gd name="connsiteX7" fmla="*/ 1657350 w 4076700"/>
              <a:gd name="connsiteY7" fmla="*/ 838200 h 1104900"/>
              <a:gd name="connsiteX8" fmla="*/ 1714500 w 4076700"/>
              <a:gd name="connsiteY8" fmla="*/ 800100 h 1104900"/>
              <a:gd name="connsiteX9" fmla="*/ 1952625 w 4076700"/>
              <a:gd name="connsiteY9" fmla="*/ 771525 h 1104900"/>
              <a:gd name="connsiteX10" fmla="*/ 2390775 w 4076700"/>
              <a:gd name="connsiteY10" fmla="*/ 771525 h 1104900"/>
              <a:gd name="connsiteX11" fmla="*/ 2562225 w 4076700"/>
              <a:gd name="connsiteY11" fmla="*/ 752475 h 1104900"/>
              <a:gd name="connsiteX12" fmla="*/ 2628900 w 4076700"/>
              <a:gd name="connsiteY12" fmla="*/ 742950 h 1104900"/>
              <a:gd name="connsiteX13" fmla="*/ 3152775 w 4076700"/>
              <a:gd name="connsiteY13" fmla="*/ 733425 h 1104900"/>
              <a:gd name="connsiteX14" fmla="*/ 3190875 w 4076700"/>
              <a:gd name="connsiteY14" fmla="*/ 723900 h 1104900"/>
              <a:gd name="connsiteX15" fmla="*/ 3219450 w 4076700"/>
              <a:gd name="connsiteY15" fmla="*/ 714375 h 1104900"/>
              <a:gd name="connsiteX16" fmla="*/ 3295650 w 4076700"/>
              <a:gd name="connsiteY16" fmla="*/ 695325 h 1104900"/>
              <a:gd name="connsiteX17" fmla="*/ 3324225 w 4076700"/>
              <a:gd name="connsiteY17" fmla="*/ 685800 h 1104900"/>
              <a:gd name="connsiteX18" fmla="*/ 3352800 w 4076700"/>
              <a:gd name="connsiteY18" fmla="*/ 666750 h 1104900"/>
              <a:gd name="connsiteX19" fmla="*/ 3381375 w 4076700"/>
              <a:gd name="connsiteY19" fmla="*/ 657225 h 1104900"/>
              <a:gd name="connsiteX20" fmla="*/ 3438525 w 4076700"/>
              <a:gd name="connsiteY20" fmla="*/ 619125 h 1104900"/>
              <a:gd name="connsiteX21" fmla="*/ 3467100 w 4076700"/>
              <a:gd name="connsiteY21" fmla="*/ 600075 h 1104900"/>
              <a:gd name="connsiteX22" fmla="*/ 3524250 w 4076700"/>
              <a:gd name="connsiteY22" fmla="*/ 552450 h 1104900"/>
              <a:gd name="connsiteX23" fmla="*/ 3552825 w 4076700"/>
              <a:gd name="connsiteY23" fmla="*/ 523875 h 1104900"/>
              <a:gd name="connsiteX24" fmla="*/ 3581400 w 4076700"/>
              <a:gd name="connsiteY24" fmla="*/ 485775 h 1104900"/>
              <a:gd name="connsiteX25" fmla="*/ 3619500 w 4076700"/>
              <a:gd name="connsiteY25" fmla="*/ 466725 h 1104900"/>
              <a:gd name="connsiteX26" fmla="*/ 3667125 w 4076700"/>
              <a:gd name="connsiteY26" fmla="*/ 409575 h 1104900"/>
              <a:gd name="connsiteX27" fmla="*/ 3686175 w 4076700"/>
              <a:gd name="connsiteY27" fmla="*/ 381000 h 1104900"/>
              <a:gd name="connsiteX28" fmla="*/ 3790950 w 4076700"/>
              <a:gd name="connsiteY28" fmla="*/ 304800 h 1104900"/>
              <a:gd name="connsiteX29" fmla="*/ 3810000 w 4076700"/>
              <a:gd name="connsiteY29" fmla="*/ 276225 h 1104900"/>
              <a:gd name="connsiteX30" fmla="*/ 3838575 w 4076700"/>
              <a:gd name="connsiteY30" fmla="*/ 247650 h 1104900"/>
              <a:gd name="connsiteX31" fmla="*/ 3857625 w 4076700"/>
              <a:gd name="connsiteY31" fmla="*/ 219075 h 1104900"/>
              <a:gd name="connsiteX32" fmla="*/ 3914775 w 4076700"/>
              <a:gd name="connsiteY32" fmla="*/ 171450 h 1104900"/>
              <a:gd name="connsiteX33" fmla="*/ 3943350 w 4076700"/>
              <a:gd name="connsiteY33" fmla="*/ 142875 h 1104900"/>
              <a:gd name="connsiteX34" fmla="*/ 4000500 w 4076700"/>
              <a:gd name="connsiteY34" fmla="*/ 95250 h 1104900"/>
              <a:gd name="connsiteX35" fmla="*/ 4029075 w 4076700"/>
              <a:gd name="connsiteY35" fmla="*/ 57150 h 1104900"/>
              <a:gd name="connsiteX36" fmla="*/ 4057650 w 4076700"/>
              <a:gd name="connsiteY36" fmla="*/ 28575 h 1104900"/>
              <a:gd name="connsiteX37" fmla="*/ 4076700 w 4076700"/>
              <a:gd name="connsiteY3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00200 w 4076700"/>
              <a:gd name="connsiteY5" fmla="*/ 885825 h 1104900"/>
              <a:gd name="connsiteX6" fmla="*/ 1657350 w 4076700"/>
              <a:gd name="connsiteY6" fmla="*/ 838200 h 1104900"/>
              <a:gd name="connsiteX7" fmla="*/ 1714500 w 4076700"/>
              <a:gd name="connsiteY7" fmla="*/ 800100 h 1104900"/>
              <a:gd name="connsiteX8" fmla="*/ 1952625 w 4076700"/>
              <a:gd name="connsiteY8" fmla="*/ 771525 h 1104900"/>
              <a:gd name="connsiteX9" fmla="*/ 2390775 w 4076700"/>
              <a:gd name="connsiteY9" fmla="*/ 771525 h 1104900"/>
              <a:gd name="connsiteX10" fmla="*/ 2562225 w 4076700"/>
              <a:gd name="connsiteY10" fmla="*/ 752475 h 1104900"/>
              <a:gd name="connsiteX11" fmla="*/ 2628900 w 4076700"/>
              <a:gd name="connsiteY11" fmla="*/ 742950 h 1104900"/>
              <a:gd name="connsiteX12" fmla="*/ 3152775 w 4076700"/>
              <a:gd name="connsiteY12" fmla="*/ 733425 h 1104900"/>
              <a:gd name="connsiteX13" fmla="*/ 3190875 w 4076700"/>
              <a:gd name="connsiteY13" fmla="*/ 723900 h 1104900"/>
              <a:gd name="connsiteX14" fmla="*/ 3219450 w 4076700"/>
              <a:gd name="connsiteY14" fmla="*/ 714375 h 1104900"/>
              <a:gd name="connsiteX15" fmla="*/ 3295650 w 4076700"/>
              <a:gd name="connsiteY15" fmla="*/ 695325 h 1104900"/>
              <a:gd name="connsiteX16" fmla="*/ 3324225 w 4076700"/>
              <a:gd name="connsiteY16" fmla="*/ 685800 h 1104900"/>
              <a:gd name="connsiteX17" fmla="*/ 3352800 w 4076700"/>
              <a:gd name="connsiteY17" fmla="*/ 666750 h 1104900"/>
              <a:gd name="connsiteX18" fmla="*/ 3381375 w 4076700"/>
              <a:gd name="connsiteY18" fmla="*/ 657225 h 1104900"/>
              <a:gd name="connsiteX19" fmla="*/ 3438525 w 4076700"/>
              <a:gd name="connsiteY19" fmla="*/ 619125 h 1104900"/>
              <a:gd name="connsiteX20" fmla="*/ 3467100 w 4076700"/>
              <a:gd name="connsiteY20" fmla="*/ 600075 h 1104900"/>
              <a:gd name="connsiteX21" fmla="*/ 3524250 w 4076700"/>
              <a:gd name="connsiteY21" fmla="*/ 552450 h 1104900"/>
              <a:gd name="connsiteX22" fmla="*/ 3552825 w 4076700"/>
              <a:gd name="connsiteY22" fmla="*/ 523875 h 1104900"/>
              <a:gd name="connsiteX23" fmla="*/ 3581400 w 4076700"/>
              <a:gd name="connsiteY23" fmla="*/ 485775 h 1104900"/>
              <a:gd name="connsiteX24" fmla="*/ 3619500 w 4076700"/>
              <a:gd name="connsiteY24" fmla="*/ 466725 h 1104900"/>
              <a:gd name="connsiteX25" fmla="*/ 3667125 w 4076700"/>
              <a:gd name="connsiteY25" fmla="*/ 409575 h 1104900"/>
              <a:gd name="connsiteX26" fmla="*/ 3686175 w 4076700"/>
              <a:gd name="connsiteY26" fmla="*/ 381000 h 1104900"/>
              <a:gd name="connsiteX27" fmla="*/ 3790950 w 4076700"/>
              <a:gd name="connsiteY27" fmla="*/ 304800 h 1104900"/>
              <a:gd name="connsiteX28" fmla="*/ 3810000 w 4076700"/>
              <a:gd name="connsiteY28" fmla="*/ 276225 h 1104900"/>
              <a:gd name="connsiteX29" fmla="*/ 3838575 w 4076700"/>
              <a:gd name="connsiteY29" fmla="*/ 247650 h 1104900"/>
              <a:gd name="connsiteX30" fmla="*/ 3857625 w 4076700"/>
              <a:gd name="connsiteY30" fmla="*/ 219075 h 1104900"/>
              <a:gd name="connsiteX31" fmla="*/ 3914775 w 4076700"/>
              <a:gd name="connsiteY31" fmla="*/ 171450 h 1104900"/>
              <a:gd name="connsiteX32" fmla="*/ 3943350 w 4076700"/>
              <a:gd name="connsiteY32" fmla="*/ 142875 h 1104900"/>
              <a:gd name="connsiteX33" fmla="*/ 4000500 w 4076700"/>
              <a:gd name="connsiteY33" fmla="*/ 95250 h 1104900"/>
              <a:gd name="connsiteX34" fmla="*/ 4029075 w 4076700"/>
              <a:gd name="connsiteY34" fmla="*/ 57150 h 1104900"/>
              <a:gd name="connsiteX35" fmla="*/ 4057650 w 4076700"/>
              <a:gd name="connsiteY35" fmla="*/ 28575 h 1104900"/>
              <a:gd name="connsiteX36" fmla="*/ 4076700 w 4076700"/>
              <a:gd name="connsiteY3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57350 w 4076700"/>
              <a:gd name="connsiteY5" fmla="*/ 838200 h 1104900"/>
              <a:gd name="connsiteX6" fmla="*/ 1714500 w 4076700"/>
              <a:gd name="connsiteY6" fmla="*/ 800100 h 1104900"/>
              <a:gd name="connsiteX7" fmla="*/ 1952625 w 4076700"/>
              <a:gd name="connsiteY7" fmla="*/ 771525 h 1104900"/>
              <a:gd name="connsiteX8" fmla="*/ 2390775 w 4076700"/>
              <a:gd name="connsiteY8" fmla="*/ 771525 h 1104900"/>
              <a:gd name="connsiteX9" fmla="*/ 2562225 w 4076700"/>
              <a:gd name="connsiteY9" fmla="*/ 752475 h 1104900"/>
              <a:gd name="connsiteX10" fmla="*/ 2628900 w 4076700"/>
              <a:gd name="connsiteY10" fmla="*/ 742950 h 1104900"/>
              <a:gd name="connsiteX11" fmla="*/ 3152775 w 4076700"/>
              <a:gd name="connsiteY11" fmla="*/ 733425 h 1104900"/>
              <a:gd name="connsiteX12" fmla="*/ 3190875 w 4076700"/>
              <a:gd name="connsiteY12" fmla="*/ 723900 h 1104900"/>
              <a:gd name="connsiteX13" fmla="*/ 3219450 w 4076700"/>
              <a:gd name="connsiteY13" fmla="*/ 714375 h 1104900"/>
              <a:gd name="connsiteX14" fmla="*/ 3295650 w 4076700"/>
              <a:gd name="connsiteY14" fmla="*/ 695325 h 1104900"/>
              <a:gd name="connsiteX15" fmla="*/ 3324225 w 4076700"/>
              <a:gd name="connsiteY15" fmla="*/ 685800 h 1104900"/>
              <a:gd name="connsiteX16" fmla="*/ 3352800 w 4076700"/>
              <a:gd name="connsiteY16" fmla="*/ 666750 h 1104900"/>
              <a:gd name="connsiteX17" fmla="*/ 3381375 w 4076700"/>
              <a:gd name="connsiteY17" fmla="*/ 657225 h 1104900"/>
              <a:gd name="connsiteX18" fmla="*/ 3438525 w 4076700"/>
              <a:gd name="connsiteY18" fmla="*/ 619125 h 1104900"/>
              <a:gd name="connsiteX19" fmla="*/ 3467100 w 4076700"/>
              <a:gd name="connsiteY19" fmla="*/ 600075 h 1104900"/>
              <a:gd name="connsiteX20" fmla="*/ 3524250 w 4076700"/>
              <a:gd name="connsiteY20" fmla="*/ 552450 h 1104900"/>
              <a:gd name="connsiteX21" fmla="*/ 3552825 w 4076700"/>
              <a:gd name="connsiteY21" fmla="*/ 523875 h 1104900"/>
              <a:gd name="connsiteX22" fmla="*/ 3581400 w 4076700"/>
              <a:gd name="connsiteY22" fmla="*/ 485775 h 1104900"/>
              <a:gd name="connsiteX23" fmla="*/ 3619500 w 4076700"/>
              <a:gd name="connsiteY23" fmla="*/ 466725 h 1104900"/>
              <a:gd name="connsiteX24" fmla="*/ 3667125 w 4076700"/>
              <a:gd name="connsiteY24" fmla="*/ 409575 h 1104900"/>
              <a:gd name="connsiteX25" fmla="*/ 3686175 w 4076700"/>
              <a:gd name="connsiteY25" fmla="*/ 381000 h 1104900"/>
              <a:gd name="connsiteX26" fmla="*/ 3790950 w 4076700"/>
              <a:gd name="connsiteY26" fmla="*/ 304800 h 1104900"/>
              <a:gd name="connsiteX27" fmla="*/ 3810000 w 4076700"/>
              <a:gd name="connsiteY27" fmla="*/ 276225 h 1104900"/>
              <a:gd name="connsiteX28" fmla="*/ 3838575 w 4076700"/>
              <a:gd name="connsiteY28" fmla="*/ 247650 h 1104900"/>
              <a:gd name="connsiteX29" fmla="*/ 3857625 w 4076700"/>
              <a:gd name="connsiteY29" fmla="*/ 219075 h 1104900"/>
              <a:gd name="connsiteX30" fmla="*/ 3914775 w 4076700"/>
              <a:gd name="connsiteY30" fmla="*/ 171450 h 1104900"/>
              <a:gd name="connsiteX31" fmla="*/ 3943350 w 4076700"/>
              <a:gd name="connsiteY31" fmla="*/ 142875 h 1104900"/>
              <a:gd name="connsiteX32" fmla="*/ 4000500 w 4076700"/>
              <a:gd name="connsiteY32" fmla="*/ 95250 h 1104900"/>
              <a:gd name="connsiteX33" fmla="*/ 4029075 w 4076700"/>
              <a:gd name="connsiteY33" fmla="*/ 57150 h 1104900"/>
              <a:gd name="connsiteX34" fmla="*/ 4057650 w 4076700"/>
              <a:gd name="connsiteY34" fmla="*/ 28575 h 1104900"/>
              <a:gd name="connsiteX35" fmla="*/ 4076700 w 4076700"/>
              <a:gd name="connsiteY3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714500 w 4076700"/>
              <a:gd name="connsiteY5" fmla="*/ 800100 h 1104900"/>
              <a:gd name="connsiteX6" fmla="*/ 1952625 w 4076700"/>
              <a:gd name="connsiteY6" fmla="*/ 771525 h 1104900"/>
              <a:gd name="connsiteX7" fmla="*/ 2390775 w 4076700"/>
              <a:gd name="connsiteY7" fmla="*/ 771525 h 1104900"/>
              <a:gd name="connsiteX8" fmla="*/ 2562225 w 4076700"/>
              <a:gd name="connsiteY8" fmla="*/ 752475 h 1104900"/>
              <a:gd name="connsiteX9" fmla="*/ 2628900 w 4076700"/>
              <a:gd name="connsiteY9" fmla="*/ 742950 h 1104900"/>
              <a:gd name="connsiteX10" fmla="*/ 3152775 w 4076700"/>
              <a:gd name="connsiteY10" fmla="*/ 733425 h 1104900"/>
              <a:gd name="connsiteX11" fmla="*/ 3190875 w 4076700"/>
              <a:gd name="connsiteY11" fmla="*/ 723900 h 1104900"/>
              <a:gd name="connsiteX12" fmla="*/ 3219450 w 4076700"/>
              <a:gd name="connsiteY12" fmla="*/ 714375 h 1104900"/>
              <a:gd name="connsiteX13" fmla="*/ 3295650 w 4076700"/>
              <a:gd name="connsiteY13" fmla="*/ 695325 h 1104900"/>
              <a:gd name="connsiteX14" fmla="*/ 3324225 w 4076700"/>
              <a:gd name="connsiteY14" fmla="*/ 685800 h 1104900"/>
              <a:gd name="connsiteX15" fmla="*/ 3352800 w 4076700"/>
              <a:gd name="connsiteY15" fmla="*/ 666750 h 1104900"/>
              <a:gd name="connsiteX16" fmla="*/ 3381375 w 4076700"/>
              <a:gd name="connsiteY16" fmla="*/ 657225 h 1104900"/>
              <a:gd name="connsiteX17" fmla="*/ 3438525 w 4076700"/>
              <a:gd name="connsiteY17" fmla="*/ 619125 h 1104900"/>
              <a:gd name="connsiteX18" fmla="*/ 3467100 w 4076700"/>
              <a:gd name="connsiteY18" fmla="*/ 600075 h 1104900"/>
              <a:gd name="connsiteX19" fmla="*/ 3524250 w 4076700"/>
              <a:gd name="connsiteY19" fmla="*/ 552450 h 1104900"/>
              <a:gd name="connsiteX20" fmla="*/ 3552825 w 4076700"/>
              <a:gd name="connsiteY20" fmla="*/ 523875 h 1104900"/>
              <a:gd name="connsiteX21" fmla="*/ 3581400 w 4076700"/>
              <a:gd name="connsiteY21" fmla="*/ 485775 h 1104900"/>
              <a:gd name="connsiteX22" fmla="*/ 3619500 w 4076700"/>
              <a:gd name="connsiteY22" fmla="*/ 466725 h 1104900"/>
              <a:gd name="connsiteX23" fmla="*/ 3667125 w 4076700"/>
              <a:gd name="connsiteY23" fmla="*/ 409575 h 1104900"/>
              <a:gd name="connsiteX24" fmla="*/ 3686175 w 4076700"/>
              <a:gd name="connsiteY24" fmla="*/ 381000 h 1104900"/>
              <a:gd name="connsiteX25" fmla="*/ 3790950 w 4076700"/>
              <a:gd name="connsiteY25" fmla="*/ 304800 h 1104900"/>
              <a:gd name="connsiteX26" fmla="*/ 3810000 w 4076700"/>
              <a:gd name="connsiteY26" fmla="*/ 276225 h 1104900"/>
              <a:gd name="connsiteX27" fmla="*/ 3838575 w 4076700"/>
              <a:gd name="connsiteY27" fmla="*/ 247650 h 1104900"/>
              <a:gd name="connsiteX28" fmla="*/ 3857625 w 4076700"/>
              <a:gd name="connsiteY28" fmla="*/ 219075 h 1104900"/>
              <a:gd name="connsiteX29" fmla="*/ 3914775 w 4076700"/>
              <a:gd name="connsiteY29" fmla="*/ 171450 h 1104900"/>
              <a:gd name="connsiteX30" fmla="*/ 3943350 w 4076700"/>
              <a:gd name="connsiteY30" fmla="*/ 142875 h 1104900"/>
              <a:gd name="connsiteX31" fmla="*/ 4000500 w 4076700"/>
              <a:gd name="connsiteY31" fmla="*/ 95250 h 1104900"/>
              <a:gd name="connsiteX32" fmla="*/ 4029075 w 4076700"/>
              <a:gd name="connsiteY32" fmla="*/ 57150 h 1104900"/>
              <a:gd name="connsiteX33" fmla="*/ 4057650 w 4076700"/>
              <a:gd name="connsiteY33" fmla="*/ 28575 h 1104900"/>
              <a:gd name="connsiteX34" fmla="*/ 4076700 w 4076700"/>
              <a:gd name="connsiteY3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952625 w 4076700"/>
              <a:gd name="connsiteY5" fmla="*/ 771525 h 1104900"/>
              <a:gd name="connsiteX6" fmla="*/ 2390775 w 4076700"/>
              <a:gd name="connsiteY6" fmla="*/ 771525 h 1104900"/>
              <a:gd name="connsiteX7" fmla="*/ 2562225 w 4076700"/>
              <a:gd name="connsiteY7" fmla="*/ 752475 h 1104900"/>
              <a:gd name="connsiteX8" fmla="*/ 2628900 w 4076700"/>
              <a:gd name="connsiteY8" fmla="*/ 742950 h 1104900"/>
              <a:gd name="connsiteX9" fmla="*/ 3152775 w 4076700"/>
              <a:gd name="connsiteY9" fmla="*/ 733425 h 1104900"/>
              <a:gd name="connsiteX10" fmla="*/ 3190875 w 4076700"/>
              <a:gd name="connsiteY10" fmla="*/ 723900 h 1104900"/>
              <a:gd name="connsiteX11" fmla="*/ 3219450 w 4076700"/>
              <a:gd name="connsiteY11" fmla="*/ 714375 h 1104900"/>
              <a:gd name="connsiteX12" fmla="*/ 3295650 w 4076700"/>
              <a:gd name="connsiteY12" fmla="*/ 695325 h 1104900"/>
              <a:gd name="connsiteX13" fmla="*/ 3324225 w 4076700"/>
              <a:gd name="connsiteY13" fmla="*/ 685800 h 1104900"/>
              <a:gd name="connsiteX14" fmla="*/ 3352800 w 4076700"/>
              <a:gd name="connsiteY14" fmla="*/ 666750 h 1104900"/>
              <a:gd name="connsiteX15" fmla="*/ 3381375 w 4076700"/>
              <a:gd name="connsiteY15" fmla="*/ 657225 h 1104900"/>
              <a:gd name="connsiteX16" fmla="*/ 3438525 w 4076700"/>
              <a:gd name="connsiteY16" fmla="*/ 619125 h 1104900"/>
              <a:gd name="connsiteX17" fmla="*/ 3467100 w 4076700"/>
              <a:gd name="connsiteY17" fmla="*/ 600075 h 1104900"/>
              <a:gd name="connsiteX18" fmla="*/ 3524250 w 4076700"/>
              <a:gd name="connsiteY18" fmla="*/ 552450 h 1104900"/>
              <a:gd name="connsiteX19" fmla="*/ 3552825 w 4076700"/>
              <a:gd name="connsiteY19" fmla="*/ 523875 h 1104900"/>
              <a:gd name="connsiteX20" fmla="*/ 3581400 w 4076700"/>
              <a:gd name="connsiteY20" fmla="*/ 485775 h 1104900"/>
              <a:gd name="connsiteX21" fmla="*/ 3619500 w 4076700"/>
              <a:gd name="connsiteY21" fmla="*/ 466725 h 1104900"/>
              <a:gd name="connsiteX22" fmla="*/ 3667125 w 4076700"/>
              <a:gd name="connsiteY22" fmla="*/ 409575 h 1104900"/>
              <a:gd name="connsiteX23" fmla="*/ 3686175 w 4076700"/>
              <a:gd name="connsiteY23" fmla="*/ 381000 h 1104900"/>
              <a:gd name="connsiteX24" fmla="*/ 3790950 w 4076700"/>
              <a:gd name="connsiteY24" fmla="*/ 304800 h 1104900"/>
              <a:gd name="connsiteX25" fmla="*/ 3810000 w 4076700"/>
              <a:gd name="connsiteY25" fmla="*/ 276225 h 1104900"/>
              <a:gd name="connsiteX26" fmla="*/ 3838575 w 4076700"/>
              <a:gd name="connsiteY26" fmla="*/ 247650 h 1104900"/>
              <a:gd name="connsiteX27" fmla="*/ 3857625 w 4076700"/>
              <a:gd name="connsiteY27" fmla="*/ 219075 h 1104900"/>
              <a:gd name="connsiteX28" fmla="*/ 3914775 w 4076700"/>
              <a:gd name="connsiteY28" fmla="*/ 171450 h 1104900"/>
              <a:gd name="connsiteX29" fmla="*/ 3943350 w 4076700"/>
              <a:gd name="connsiteY29" fmla="*/ 142875 h 1104900"/>
              <a:gd name="connsiteX30" fmla="*/ 4000500 w 4076700"/>
              <a:gd name="connsiteY30" fmla="*/ 95250 h 1104900"/>
              <a:gd name="connsiteX31" fmla="*/ 4029075 w 4076700"/>
              <a:gd name="connsiteY31" fmla="*/ 57150 h 1104900"/>
              <a:gd name="connsiteX32" fmla="*/ 4057650 w 4076700"/>
              <a:gd name="connsiteY32" fmla="*/ 28575 h 1104900"/>
              <a:gd name="connsiteX33" fmla="*/ 4076700 w 4076700"/>
              <a:gd name="connsiteY3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628900 w 4076700"/>
              <a:gd name="connsiteY6" fmla="*/ 742950 h 1104900"/>
              <a:gd name="connsiteX7" fmla="*/ 3152775 w 4076700"/>
              <a:gd name="connsiteY7" fmla="*/ 733425 h 1104900"/>
              <a:gd name="connsiteX8" fmla="*/ 3190875 w 4076700"/>
              <a:gd name="connsiteY8" fmla="*/ 723900 h 1104900"/>
              <a:gd name="connsiteX9" fmla="*/ 3219450 w 4076700"/>
              <a:gd name="connsiteY9" fmla="*/ 714375 h 1104900"/>
              <a:gd name="connsiteX10" fmla="*/ 3295650 w 4076700"/>
              <a:gd name="connsiteY10" fmla="*/ 695325 h 1104900"/>
              <a:gd name="connsiteX11" fmla="*/ 3324225 w 4076700"/>
              <a:gd name="connsiteY11" fmla="*/ 685800 h 1104900"/>
              <a:gd name="connsiteX12" fmla="*/ 3352800 w 4076700"/>
              <a:gd name="connsiteY12" fmla="*/ 666750 h 1104900"/>
              <a:gd name="connsiteX13" fmla="*/ 3381375 w 4076700"/>
              <a:gd name="connsiteY13" fmla="*/ 657225 h 1104900"/>
              <a:gd name="connsiteX14" fmla="*/ 3438525 w 4076700"/>
              <a:gd name="connsiteY14" fmla="*/ 619125 h 1104900"/>
              <a:gd name="connsiteX15" fmla="*/ 3467100 w 4076700"/>
              <a:gd name="connsiteY15" fmla="*/ 600075 h 1104900"/>
              <a:gd name="connsiteX16" fmla="*/ 3524250 w 4076700"/>
              <a:gd name="connsiteY16" fmla="*/ 552450 h 1104900"/>
              <a:gd name="connsiteX17" fmla="*/ 3552825 w 4076700"/>
              <a:gd name="connsiteY17" fmla="*/ 523875 h 1104900"/>
              <a:gd name="connsiteX18" fmla="*/ 3581400 w 4076700"/>
              <a:gd name="connsiteY18" fmla="*/ 485775 h 1104900"/>
              <a:gd name="connsiteX19" fmla="*/ 3619500 w 4076700"/>
              <a:gd name="connsiteY19" fmla="*/ 466725 h 1104900"/>
              <a:gd name="connsiteX20" fmla="*/ 3667125 w 4076700"/>
              <a:gd name="connsiteY20" fmla="*/ 409575 h 1104900"/>
              <a:gd name="connsiteX21" fmla="*/ 3686175 w 4076700"/>
              <a:gd name="connsiteY21" fmla="*/ 381000 h 1104900"/>
              <a:gd name="connsiteX22" fmla="*/ 3790950 w 4076700"/>
              <a:gd name="connsiteY22" fmla="*/ 304800 h 1104900"/>
              <a:gd name="connsiteX23" fmla="*/ 3810000 w 4076700"/>
              <a:gd name="connsiteY23" fmla="*/ 276225 h 1104900"/>
              <a:gd name="connsiteX24" fmla="*/ 3838575 w 4076700"/>
              <a:gd name="connsiteY24" fmla="*/ 247650 h 1104900"/>
              <a:gd name="connsiteX25" fmla="*/ 3857625 w 4076700"/>
              <a:gd name="connsiteY25" fmla="*/ 219075 h 1104900"/>
              <a:gd name="connsiteX26" fmla="*/ 3914775 w 4076700"/>
              <a:gd name="connsiteY26" fmla="*/ 171450 h 1104900"/>
              <a:gd name="connsiteX27" fmla="*/ 3943350 w 4076700"/>
              <a:gd name="connsiteY27" fmla="*/ 142875 h 1104900"/>
              <a:gd name="connsiteX28" fmla="*/ 4000500 w 4076700"/>
              <a:gd name="connsiteY28" fmla="*/ 95250 h 1104900"/>
              <a:gd name="connsiteX29" fmla="*/ 4029075 w 4076700"/>
              <a:gd name="connsiteY29" fmla="*/ 57150 h 1104900"/>
              <a:gd name="connsiteX30" fmla="*/ 4057650 w 4076700"/>
              <a:gd name="connsiteY30" fmla="*/ 28575 h 1104900"/>
              <a:gd name="connsiteX31" fmla="*/ 4076700 w 4076700"/>
              <a:gd name="connsiteY3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239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67125 w 4076700"/>
              <a:gd name="connsiteY18" fmla="*/ 409575 h 1104900"/>
              <a:gd name="connsiteX19" fmla="*/ 3686175 w 4076700"/>
              <a:gd name="connsiteY19" fmla="*/ 381000 h 1104900"/>
              <a:gd name="connsiteX20" fmla="*/ 3790950 w 4076700"/>
              <a:gd name="connsiteY20" fmla="*/ 304800 h 1104900"/>
              <a:gd name="connsiteX21" fmla="*/ 3810000 w 4076700"/>
              <a:gd name="connsiteY21" fmla="*/ 276225 h 1104900"/>
              <a:gd name="connsiteX22" fmla="*/ 3838575 w 4076700"/>
              <a:gd name="connsiteY22" fmla="*/ 247650 h 1104900"/>
              <a:gd name="connsiteX23" fmla="*/ 3857625 w 4076700"/>
              <a:gd name="connsiteY23" fmla="*/ 219075 h 1104900"/>
              <a:gd name="connsiteX24" fmla="*/ 3914775 w 4076700"/>
              <a:gd name="connsiteY24" fmla="*/ 171450 h 1104900"/>
              <a:gd name="connsiteX25" fmla="*/ 3943350 w 4076700"/>
              <a:gd name="connsiteY25" fmla="*/ 142875 h 1104900"/>
              <a:gd name="connsiteX26" fmla="*/ 4000500 w 4076700"/>
              <a:gd name="connsiteY26" fmla="*/ 95250 h 1104900"/>
              <a:gd name="connsiteX27" fmla="*/ 4029075 w 4076700"/>
              <a:gd name="connsiteY27" fmla="*/ 57150 h 1104900"/>
              <a:gd name="connsiteX28" fmla="*/ 4057650 w 4076700"/>
              <a:gd name="connsiteY28" fmla="*/ 28575 h 1104900"/>
              <a:gd name="connsiteX29" fmla="*/ 4076700 w 4076700"/>
              <a:gd name="connsiteY2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81400 w 4076700"/>
              <a:gd name="connsiteY16" fmla="*/ 485775 h 1104900"/>
              <a:gd name="connsiteX17" fmla="*/ 3667125 w 4076700"/>
              <a:gd name="connsiteY17" fmla="*/ 409575 h 1104900"/>
              <a:gd name="connsiteX18" fmla="*/ 3686175 w 4076700"/>
              <a:gd name="connsiteY18" fmla="*/ 381000 h 1104900"/>
              <a:gd name="connsiteX19" fmla="*/ 3790950 w 4076700"/>
              <a:gd name="connsiteY19" fmla="*/ 304800 h 1104900"/>
              <a:gd name="connsiteX20" fmla="*/ 3810000 w 4076700"/>
              <a:gd name="connsiteY20" fmla="*/ 276225 h 1104900"/>
              <a:gd name="connsiteX21" fmla="*/ 3838575 w 4076700"/>
              <a:gd name="connsiteY21" fmla="*/ 247650 h 1104900"/>
              <a:gd name="connsiteX22" fmla="*/ 3857625 w 4076700"/>
              <a:gd name="connsiteY22" fmla="*/ 219075 h 1104900"/>
              <a:gd name="connsiteX23" fmla="*/ 3914775 w 4076700"/>
              <a:gd name="connsiteY23" fmla="*/ 171450 h 1104900"/>
              <a:gd name="connsiteX24" fmla="*/ 3943350 w 4076700"/>
              <a:gd name="connsiteY24" fmla="*/ 142875 h 1104900"/>
              <a:gd name="connsiteX25" fmla="*/ 4000500 w 4076700"/>
              <a:gd name="connsiteY25" fmla="*/ 95250 h 1104900"/>
              <a:gd name="connsiteX26" fmla="*/ 4029075 w 4076700"/>
              <a:gd name="connsiteY26" fmla="*/ 57150 h 1104900"/>
              <a:gd name="connsiteX27" fmla="*/ 4057650 w 4076700"/>
              <a:gd name="connsiteY27" fmla="*/ 28575 h 1104900"/>
              <a:gd name="connsiteX28" fmla="*/ 4076700 w 4076700"/>
              <a:gd name="connsiteY2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524250 w 4076700"/>
              <a:gd name="connsiteY14" fmla="*/ 552450 h 1104900"/>
              <a:gd name="connsiteX15" fmla="*/ 3581400 w 4076700"/>
              <a:gd name="connsiteY15" fmla="*/ 485775 h 1104900"/>
              <a:gd name="connsiteX16" fmla="*/ 3667125 w 4076700"/>
              <a:gd name="connsiteY16" fmla="*/ 409575 h 1104900"/>
              <a:gd name="connsiteX17" fmla="*/ 3686175 w 4076700"/>
              <a:gd name="connsiteY17" fmla="*/ 381000 h 1104900"/>
              <a:gd name="connsiteX18" fmla="*/ 3790950 w 4076700"/>
              <a:gd name="connsiteY18" fmla="*/ 304800 h 1104900"/>
              <a:gd name="connsiteX19" fmla="*/ 3810000 w 4076700"/>
              <a:gd name="connsiteY19" fmla="*/ 276225 h 1104900"/>
              <a:gd name="connsiteX20" fmla="*/ 3838575 w 4076700"/>
              <a:gd name="connsiteY20" fmla="*/ 247650 h 1104900"/>
              <a:gd name="connsiteX21" fmla="*/ 3857625 w 4076700"/>
              <a:gd name="connsiteY21" fmla="*/ 219075 h 1104900"/>
              <a:gd name="connsiteX22" fmla="*/ 3914775 w 4076700"/>
              <a:gd name="connsiteY22" fmla="*/ 171450 h 1104900"/>
              <a:gd name="connsiteX23" fmla="*/ 3943350 w 4076700"/>
              <a:gd name="connsiteY23" fmla="*/ 142875 h 1104900"/>
              <a:gd name="connsiteX24" fmla="*/ 4000500 w 4076700"/>
              <a:gd name="connsiteY24" fmla="*/ 95250 h 1104900"/>
              <a:gd name="connsiteX25" fmla="*/ 4029075 w 4076700"/>
              <a:gd name="connsiteY25" fmla="*/ 57150 h 1104900"/>
              <a:gd name="connsiteX26" fmla="*/ 4057650 w 4076700"/>
              <a:gd name="connsiteY26" fmla="*/ 28575 h 1104900"/>
              <a:gd name="connsiteX27" fmla="*/ 4076700 w 4076700"/>
              <a:gd name="connsiteY2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524250 w 4076700"/>
              <a:gd name="connsiteY13" fmla="*/ 552450 h 1104900"/>
              <a:gd name="connsiteX14" fmla="*/ 3581400 w 4076700"/>
              <a:gd name="connsiteY14" fmla="*/ 485775 h 1104900"/>
              <a:gd name="connsiteX15" fmla="*/ 3667125 w 4076700"/>
              <a:gd name="connsiteY15" fmla="*/ 409575 h 1104900"/>
              <a:gd name="connsiteX16" fmla="*/ 3686175 w 4076700"/>
              <a:gd name="connsiteY16" fmla="*/ 381000 h 1104900"/>
              <a:gd name="connsiteX17" fmla="*/ 3790950 w 4076700"/>
              <a:gd name="connsiteY17" fmla="*/ 304800 h 1104900"/>
              <a:gd name="connsiteX18" fmla="*/ 3810000 w 4076700"/>
              <a:gd name="connsiteY18" fmla="*/ 276225 h 1104900"/>
              <a:gd name="connsiteX19" fmla="*/ 3838575 w 4076700"/>
              <a:gd name="connsiteY19" fmla="*/ 247650 h 1104900"/>
              <a:gd name="connsiteX20" fmla="*/ 3857625 w 4076700"/>
              <a:gd name="connsiteY20" fmla="*/ 219075 h 1104900"/>
              <a:gd name="connsiteX21" fmla="*/ 3914775 w 4076700"/>
              <a:gd name="connsiteY21" fmla="*/ 171450 h 1104900"/>
              <a:gd name="connsiteX22" fmla="*/ 3943350 w 4076700"/>
              <a:gd name="connsiteY22" fmla="*/ 142875 h 1104900"/>
              <a:gd name="connsiteX23" fmla="*/ 4000500 w 4076700"/>
              <a:gd name="connsiteY23" fmla="*/ 95250 h 1104900"/>
              <a:gd name="connsiteX24" fmla="*/ 4029075 w 4076700"/>
              <a:gd name="connsiteY24" fmla="*/ 57150 h 1104900"/>
              <a:gd name="connsiteX25" fmla="*/ 4057650 w 4076700"/>
              <a:gd name="connsiteY25" fmla="*/ 28575 h 1104900"/>
              <a:gd name="connsiteX26" fmla="*/ 4076700 w 4076700"/>
              <a:gd name="connsiteY2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524250 w 4076700"/>
              <a:gd name="connsiteY12" fmla="*/ 552450 h 1104900"/>
              <a:gd name="connsiteX13" fmla="*/ 3581400 w 4076700"/>
              <a:gd name="connsiteY13" fmla="*/ 485775 h 1104900"/>
              <a:gd name="connsiteX14" fmla="*/ 3667125 w 4076700"/>
              <a:gd name="connsiteY14" fmla="*/ 409575 h 1104900"/>
              <a:gd name="connsiteX15" fmla="*/ 3686175 w 4076700"/>
              <a:gd name="connsiteY15" fmla="*/ 381000 h 1104900"/>
              <a:gd name="connsiteX16" fmla="*/ 3790950 w 4076700"/>
              <a:gd name="connsiteY16" fmla="*/ 304800 h 1104900"/>
              <a:gd name="connsiteX17" fmla="*/ 3810000 w 4076700"/>
              <a:gd name="connsiteY17" fmla="*/ 276225 h 1104900"/>
              <a:gd name="connsiteX18" fmla="*/ 3838575 w 4076700"/>
              <a:gd name="connsiteY18" fmla="*/ 247650 h 1104900"/>
              <a:gd name="connsiteX19" fmla="*/ 3857625 w 4076700"/>
              <a:gd name="connsiteY19" fmla="*/ 219075 h 1104900"/>
              <a:gd name="connsiteX20" fmla="*/ 3914775 w 4076700"/>
              <a:gd name="connsiteY20" fmla="*/ 171450 h 1104900"/>
              <a:gd name="connsiteX21" fmla="*/ 3943350 w 4076700"/>
              <a:gd name="connsiteY21" fmla="*/ 142875 h 1104900"/>
              <a:gd name="connsiteX22" fmla="*/ 4000500 w 4076700"/>
              <a:gd name="connsiteY22" fmla="*/ 95250 h 1104900"/>
              <a:gd name="connsiteX23" fmla="*/ 4029075 w 4076700"/>
              <a:gd name="connsiteY23" fmla="*/ 57150 h 1104900"/>
              <a:gd name="connsiteX24" fmla="*/ 4057650 w 4076700"/>
              <a:gd name="connsiteY24" fmla="*/ 28575 h 1104900"/>
              <a:gd name="connsiteX25" fmla="*/ 4076700 w 4076700"/>
              <a:gd name="connsiteY2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524250 w 4076700"/>
              <a:gd name="connsiteY11" fmla="*/ 552450 h 1104900"/>
              <a:gd name="connsiteX12" fmla="*/ 3581400 w 4076700"/>
              <a:gd name="connsiteY12" fmla="*/ 485775 h 1104900"/>
              <a:gd name="connsiteX13" fmla="*/ 3667125 w 4076700"/>
              <a:gd name="connsiteY13" fmla="*/ 409575 h 1104900"/>
              <a:gd name="connsiteX14" fmla="*/ 3686175 w 4076700"/>
              <a:gd name="connsiteY14" fmla="*/ 381000 h 1104900"/>
              <a:gd name="connsiteX15" fmla="*/ 3790950 w 4076700"/>
              <a:gd name="connsiteY15" fmla="*/ 304800 h 1104900"/>
              <a:gd name="connsiteX16" fmla="*/ 3810000 w 4076700"/>
              <a:gd name="connsiteY16" fmla="*/ 276225 h 1104900"/>
              <a:gd name="connsiteX17" fmla="*/ 3838575 w 4076700"/>
              <a:gd name="connsiteY17" fmla="*/ 247650 h 1104900"/>
              <a:gd name="connsiteX18" fmla="*/ 3857625 w 4076700"/>
              <a:gd name="connsiteY18" fmla="*/ 219075 h 1104900"/>
              <a:gd name="connsiteX19" fmla="*/ 3914775 w 4076700"/>
              <a:gd name="connsiteY19" fmla="*/ 171450 h 1104900"/>
              <a:gd name="connsiteX20" fmla="*/ 3943350 w 4076700"/>
              <a:gd name="connsiteY20" fmla="*/ 142875 h 1104900"/>
              <a:gd name="connsiteX21" fmla="*/ 4000500 w 4076700"/>
              <a:gd name="connsiteY21" fmla="*/ 95250 h 1104900"/>
              <a:gd name="connsiteX22" fmla="*/ 4029075 w 4076700"/>
              <a:gd name="connsiteY22" fmla="*/ 57150 h 1104900"/>
              <a:gd name="connsiteX23" fmla="*/ 4057650 w 4076700"/>
              <a:gd name="connsiteY23" fmla="*/ 28575 h 1104900"/>
              <a:gd name="connsiteX24" fmla="*/ 4076700 w 4076700"/>
              <a:gd name="connsiteY2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524250 w 4076700"/>
              <a:gd name="connsiteY10" fmla="*/ 552450 h 1104900"/>
              <a:gd name="connsiteX11" fmla="*/ 3581400 w 4076700"/>
              <a:gd name="connsiteY11" fmla="*/ 485775 h 1104900"/>
              <a:gd name="connsiteX12" fmla="*/ 3667125 w 4076700"/>
              <a:gd name="connsiteY12" fmla="*/ 409575 h 1104900"/>
              <a:gd name="connsiteX13" fmla="*/ 3686175 w 4076700"/>
              <a:gd name="connsiteY13" fmla="*/ 381000 h 1104900"/>
              <a:gd name="connsiteX14" fmla="*/ 3790950 w 4076700"/>
              <a:gd name="connsiteY14" fmla="*/ 304800 h 1104900"/>
              <a:gd name="connsiteX15" fmla="*/ 3810000 w 4076700"/>
              <a:gd name="connsiteY15" fmla="*/ 276225 h 1104900"/>
              <a:gd name="connsiteX16" fmla="*/ 3838575 w 4076700"/>
              <a:gd name="connsiteY16" fmla="*/ 247650 h 1104900"/>
              <a:gd name="connsiteX17" fmla="*/ 3857625 w 4076700"/>
              <a:gd name="connsiteY17" fmla="*/ 219075 h 1104900"/>
              <a:gd name="connsiteX18" fmla="*/ 3914775 w 4076700"/>
              <a:gd name="connsiteY18" fmla="*/ 171450 h 1104900"/>
              <a:gd name="connsiteX19" fmla="*/ 3943350 w 4076700"/>
              <a:gd name="connsiteY19" fmla="*/ 142875 h 1104900"/>
              <a:gd name="connsiteX20" fmla="*/ 4000500 w 4076700"/>
              <a:gd name="connsiteY20" fmla="*/ 95250 h 1104900"/>
              <a:gd name="connsiteX21" fmla="*/ 4029075 w 4076700"/>
              <a:gd name="connsiteY21" fmla="*/ 57150 h 1104900"/>
              <a:gd name="connsiteX22" fmla="*/ 4057650 w 4076700"/>
              <a:gd name="connsiteY22" fmla="*/ 28575 h 1104900"/>
              <a:gd name="connsiteX23" fmla="*/ 4076700 w 4076700"/>
              <a:gd name="connsiteY2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524250 w 4076700"/>
              <a:gd name="connsiteY9" fmla="*/ 552450 h 1104900"/>
              <a:gd name="connsiteX10" fmla="*/ 3581400 w 4076700"/>
              <a:gd name="connsiteY10" fmla="*/ 485775 h 1104900"/>
              <a:gd name="connsiteX11" fmla="*/ 3667125 w 4076700"/>
              <a:gd name="connsiteY11" fmla="*/ 409575 h 1104900"/>
              <a:gd name="connsiteX12" fmla="*/ 3686175 w 4076700"/>
              <a:gd name="connsiteY12" fmla="*/ 381000 h 1104900"/>
              <a:gd name="connsiteX13" fmla="*/ 3790950 w 4076700"/>
              <a:gd name="connsiteY13" fmla="*/ 304800 h 1104900"/>
              <a:gd name="connsiteX14" fmla="*/ 3810000 w 4076700"/>
              <a:gd name="connsiteY14" fmla="*/ 276225 h 1104900"/>
              <a:gd name="connsiteX15" fmla="*/ 3838575 w 4076700"/>
              <a:gd name="connsiteY15" fmla="*/ 247650 h 1104900"/>
              <a:gd name="connsiteX16" fmla="*/ 3857625 w 4076700"/>
              <a:gd name="connsiteY16" fmla="*/ 219075 h 1104900"/>
              <a:gd name="connsiteX17" fmla="*/ 3914775 w 4076700"/>
              <a:gd name="connsiteY17" fmla="*/ 171450 h 1104900"/>
              <a:gd name="connsiteX18" fmla="*/ 3943350 w 4076700"/>
              <a:gd name="connsiteY18" fmla="*/ 142875 h 1104900"/>
              <a:gd name="connsiteX19" fmla="*/ 4000500 w 4076700"/>
              <a:gd name="connsiteY19" fmla="*/ 95250 h 1104900"/>
              <a:gd name="connsiteX20" fmla="*/ 4029075 w 4076700"/>
              <a:gd name="connsiteY20" fmla="*/ 57150 h 1104900"/>
              <a:gd name="connsiteX21" fmla="*/ 4057650 w 4076700"/>
              <a:gd name="connsiteY21" fmla="*/ 28575 h 1104900"/>
              <a:gd name="connsiteX22" fmla="*/ 4076700 w 4076700"/>
              <a:gd name="connsiteY2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524250 w 4076700"/>
              <a:gd name="connsiteY8" fmla="*/ 552450 h 1104900"/>
              <a:gd name="connsiteX9" fmla="*/ 3581400 w 4076700"/>
              <a:gd name="connsiteY9" fmla="*/ 485775 h 1104900"/>
              <a:gd name="connsiteX10" fmla="*/ 3667125 w 4076700"/>
              <a:gd name="connsiteY10" fmla="*/ 409575 h 1104900"/>
              <a:gd name="connsiteX11" fmla="*/ 3686175 w 4076700"/>
              <a:gd name="connsiteY11" fmla="*/ 381000 h 1104900"/>
              <a:gd name="connsiteX12" fmla="*/ 3790950 w 4076700"/>
              <a:gd name="connsiteY12" fmla="*/ 304800 h 1104900"/>
              <a:gd name="connsiteX13" fmla="*/ 3810000 w 4076700"/>
              <a:gd name="connsiteY13" fmla="*/ 276225 h 1104900"/>
              <a:gd name="connsiteX14" fmla="*/ 3838575 w 4076700"/>
              <a:gd name="connsiteY14" fmla="*/ 247650 h 1104900"/>
              <a:gd name="connsiteX15" fmla="*/ 3857625 w 4076700"/>
              <a:gd name="connsiteY15" fmla="*/ 219075 h 1104900"/>
              <a:gd name="connsiteX16" fmla="*/ 3914775 w 4076700"/>
              <a:gd name="connsiteY16" fmla="*/ 171450 h 1104900"/>
              <a:gd name="connsiteX17" fmla="*/ 3943350 w 4076700"/>
              <a:gd name="connsiteY17" fmla="*/ 142875 h 1104900"/>
              <a:gd name="connsiteX18" fmla="*/ 4000500 w 4076700"/>
              <a:gd name="connsiteY18" fmla="*/ 95250 h 1104900"/>
              <a:gd name="connsiteX19" fmla="*/ 4029075 w 4076700"/>
              <a:gd name="connsiteY19" fmla="*/ 57150 h 1104900"/>
              <a:gd name="connsiteX20" fmla="*/ 4057650 w 4076700"/>
              <a:gd name="connsiteY20" fmla="*/ 28575 h 1104900"/>
              <a:gd name="connsiteX21" fmla="*/ 4076700 w 4076700"/>
              <a:gd name="connsiteY2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581400 w 4076700"/>
              <a:gd name="connsiteY8" fmla="*/ 485775 h 1104900"/>
              <a:gd name="connsiteX9" fmla="*/ 3667125 w 4076700"/>
              <a:gd name="connsiteY9" fmla="*/ 409575 h 1104900"/>
              <a:gd name="connsiteX10" fmla="*/ 3686175 w 4076700"/>
              <a:gd name="connsiteY10" fmla="*/ 381000 h 1104900"/>
              <a:gd name="connsiteX11" fmla="*/ 3790950 w 4076700"/>
              <a:gd name="connsiteY11" fmla="*/ 304800 h 1104900"/>
              <a:gd name="connsiteX12" fmla="*/ 3810000 w 4076700"/>
              <a:gd name="connsiteY12" fmla="*/ 276225 h 1104900"/>
              <a:gd name="connsiteX13" fmla="*/ 3838575 w 4076700"/>
              <a:gd name="connsiteY13" fmla="*/ 247650 h 1104900"/>
              <a:gd name="connsiteX14" fmla="*/ 3857625 w 4076700"/>
              <a:gd name="connsiteY14" fmla="*/ 219075 h 1104900"/>
              <a:gd name="connsiteX15" fmla="*/ 3914775 w 4076700"/>
              <a:gd name="connsiteY15" fmla="*/ 171450 h 1104900"/>
              <a:gd name="connsiteX16" fmla="*/ 3943350 w 4076700"/>
              <a:gd name="connsiteY16" fmla="*/ 142875 h 1104900"/>
              <a:gd name="connsiteX17" fmla="*/ 4000500 w 4076700"/>
              <a:gd name="connsiteY17" fmla="*/ 95250 h 1104900"/>
              <a:gd name="connsiteX18" fmla="*/ 4029075 w 4076700"/>
              <a:gd name="connsiteY18" fmla="*/ 57150 h 1104900"/>
              <a:gd name="connsiteX19" fmla="*/ 4057650 w 4076700"/>
              <a:gd name="connsiteY19" fmla="*/ 28575 h 1104900"/>
              <a:gd name="connsiteX20" fmla="*/ 4076700 w 4076700"/>
              <a:gd name="connsiteY2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686175 w 4076700"/>
              <a:gd name="connsiteY9" fmla="*/ 381000 h 1104900"/>
              <a:gd name="connsiteX10" fmla="*/ 3790950 w 4076700"/>
              <a:gd name="connsiteY10" fmla="*/ 304800 h 1104900"/>
              <a:gd name="connsiteX11" fmla="*/ 3810000 w 4076700"/>
              <a:gd name="connsiteY11" fmla="*/ 276225 h 1104900"/>
              <a:gd name="connsiteX12" fmla="*/ 3838575 w 4076700"/>
              <a:gd name="connsiteY12" fmla="*/ 247650 h 1104900"/>
              <a:gd name="connsiteX13" fmla="*/ 3857625 w 4076700"/>
              <a:gd name="connsiteY13" fmla="*/ 219075 h 1104900"/>
              <a:gd name="connsiteX14" fmla="*/ 3914775 w 4076700"/>
              <a:gd name="connsiteY14" fmla="*/ 171450 h 1104900"/>
              <a:gd name="connsiteX15" fmla="*/ 3943350 w 4076700"/>
              <a:gd name="connsiteY15" fmla="*/ 142875 h 1104900"/>
              <a:gd name="connsiteX16" fmla="*/ 4000500 w 4076700"/>
              <a:gd name="connsiteY16" fmla="*/ 95250 h 1104900"/>
              <a:gd name="connsiteX17" fmla="*/ 4029075 w 4076700"/>
              <a:gd name="connsiteY17" fmla="*/ 57150 h 1104900"/>
              <a:gd name="connsiteX18" fmla="*/ 4057650 w 4076700"/>
              <a:gd name="connsiteY18" fmla="*/ 28575 h 1104900"/>
              <a:gd name="connsiteX19" fmla="*/ 4076700 w 4076700"/>
              <a:gd name="connsiteY1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38575 w 4076700"/>
              <a:gd name="connsiteY11" fmla="*/ 247650 h 1104900"/>
              <a:gd name="connsiteX12" fmla="*/ 3857625 w 4076700"/>
              <a:gd name="connsiteY12" fmla="*/ 219075 h 1104900"/>
              <a:gd name="connsiteX13" fmla="*/ 3914775 w 4076700"/>
              <a:gd name="connsiteY13" fmla="*/ 171450 h 1104900"/>
              <a:gd name="connsiteX14" fmla="*/ 3943350 w 4076700"/>
              <a:gd name="connsiteY14" fmla="*/ 142875 h 1104900"/>
              <a:gd name="connsiteX15" fmla="*/ 4000500 w 4076700"/>
              <a:gd name="connsiteY15" fmla="*/ 95250 h 1104900"/>
              <a:gd name="connsiteX16" fmla="*/ 4029075 w 4076700"/>
              <a:gd name="connsiteY16" fmla="*/ 57150 h 1104900"/>
              <a:gd name="connsiteX17" fmla="*/ 4057650 w 4076700"/>
              <a:gd name="connsiteY17" fmla="*/ 28575 h 1104900"/>
              <a:gd name="connsiteX18" fmla="*/ 4076700 w 4076700"/>
              <a:gd name="connsiteY1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57625 w 4076700"/>
              <a:gd name="connsiteY11" fmla="*/ 219075 h 1104900"/>
              <a:gd name="connsiteX12" fmla="*/ 3914775 w 4076700"/>
              <a:gd name="connsiteY12" fmla="*/ 171450 h 1104900"/>
              <a:gd name="connsiteX13" fmla="*/ 3943350 w 4076700"/>
              <a:gd name="connsiteY13" fmla="*/ 142875 h 1104900"/>
              <a:gd name="connsiteX14" fmla="*/ 4000500 w 4076700"/>
              <a:gd name="connsiteY14" fmla="*/ 95250 h 1104900"/>
              <a:gd name="connsiteX15" fmla="*/ 4029075 w 4076700"/>
              <a:gd name="connsiteY15" fmla="*/ 57150 h 1104900"/>
              <a:gd name="connsiteX16" fmla="*/ 4057650 w 4076700"/>
              <a:gd name="connsiteY16" fmla="*/ 28575 h 1104900"/>
              <a:gd name="connsiteX17" fmla="*/ 4076700 w 4076700"/>
              <a:gd name="connsiteY1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914775 w 4076700"/>
              <a:gd name="connsiteY11" fmla="*/ 171450 h 1104900"/>
              <a:gd name="connsiteX12" fmla="*/ 3943350 w 4076700"/>
              <a:gd name="connsiteY12" fmla="*/ 142875 h 1104900"/>
              <a:gd name="connsiteX13" fmla="*/ 4000500 w 4076700"/>
              <a:gd name="connsiteY13" fmla="*/ 95250 h 1104900"/>
              <a:gd name="connsiteX14" fmla="*/ 4029075 w 4076700"/>
              <a:gd name="connsiteY14" fmla="*/ 57150 h 1104900"/>
              <a:gd name="connsiteX15" fmla="*/ 4057650 w 4076700"/>
              <a:gd name="connsiteY15" fmla="*/ 28575 h 1104900"/>
              <a:gd name="connsiteX16" fmla="*/ 4076700 w 4076700"/>
              <a:gd name="connsiteY1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914775 w 4076700"/>
              <a:gd name="connsiteY10" fmla="*/ 171450 h 1104900"/>
              <a:gd name="connsiteX11" fmla="*/ 3943350 w 4076700"/>
              <a:gd name="connsiteY11" fmla="*/ 142875 h 1104900"/>
              <a:gd name="connsiteX12" fmla="*/ 4000500 w 4076700"/>
              <a:gd name="connsiteY12" fmla="*/ 95250 h 1104900"/>
              <a:gd name="connsiteX13" fmla="*/ 4029075 w 4076700"/>
              <a:gd name="connsiteY13" fmla="*/ 57150 h 1104900"/>
              <a:gd name="connsiteX14" fmla="*/ 4057650 w 4076700"/>
              <a:gd name="connsiteY14" fmla="*/ 28575 h 1104900"/>
              <a:gd name="connsiteX15" fmla="*/ 4076700 w 4076700"/>
              <a:gd name="connsiteY1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00500 w 4076700"/>
              <a:gd name="connsiteY11" fmla="*/ 95250 h 1104900"/>
              <a:gd name="connsiteX12" fmla="*/ 4029075 w 4076700"/>
              <a:gd name="connsiteY12" fmla="*/ 57150 h 1104900"/>
              <a:gd name="connsiteX13" fmla="*/ 4057650 w 4076700"/>
              <a:gd name="connsiteY13" fmla="*/ 28575 h 1104900"/>
              <a:gd name="connsiteX14" fmla="*/ 4076700 w 4076700"/>
              <a:gd name="connsiteY1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29075 w 4076700"/>
              <a:gd name="connsiteY11" fmla="*/ 57150 h 1104900"/>
              <a:gd name="connsiteX12" fmla="*/ 4057650 w 4076700"/>
              <a:gd name="connsiteY12" fmla="*/ 28575 h 1104900"/>
              <a:gd name="connsiteX13" fmla="*/ 4076700 w 4076700"/>
              <a:gd name="connsiteY1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4029075 w 4076700"/>
              <a:gd name="connsiteY10" fmla="*/ 57150 h 1104900"/>
              <a:gd name="connsiteX11" fmla="*/ 4057650 w 4076700"/>
              <a:gd name="connsiteY11" fmla="*/ 28575 h 1104900"/>
              <a:gd name="connsiteX12" fmla="*/ 4076700 w 4076700"/>
              <a:gd name="connsiteY1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57650 w 4076700"/>
              <a:gd name="connsiteY10" fmla="*/ 28575 h 1104900"/>
              <a:gd name="connsiteX11" fmla="*/ 4076700 w 4076700"/>
              <a:gd name="connsiteY1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76700 w 4076700"/>
              <a:gd name="connsiteY1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810000 w 4076700"/>
              <a:gd name="connsiteY8" fmla="*/ 323850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810000 w 4076700"/>
              <a:gd name="connsiteY7" fmla="*/ 323850 h 1104900"/>
              <a:gd name="connsiteX8" fmla="*/ 4076700 w 4076700"/>
              <a:gd name="connsiteY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3152775 w 4076700"/>
              <a:gd name="connsiteY5" fmla="*/ 733425 h 1104900"/>
              <a:gd name="connsiteX6" fmla="*/ 4076700 w 4076700"/>
              <a:gd name="connsiteY6" fmla="*/ 0 h 1104900"/>
              <a:gd name="connsiteX0" fmla="*/ 0 w 4076700"/>
              <a:gd name="connsiteY0" fmla="*/ 1104900 h 1111531"/>
              <a:gd name="connsiteX1" fmla="*/ 1019175 w 4076700"/>
              <a:gd name="connsiteY1" fmla="*/ 1095375 h 1111531"/>
              <a:gd name="connsiteX2" fmla="*/ 1466850 w 4076700"/>
              <a:gd name="connsiteY2" fmla="*/ 914400 h 1111531"/>
              <a:gd name="connsiteX3" fmla="*/ 1885950 w 4076700"/>
              <a:gd name="connsiteY3" fmla="*/ 762000 h 1111531"/>
              <a:gd name="connsiteX4" fmla="*/ 3152775 w 4076700"/>
              <a:gd name="connsiteY4" fmla="*/ 733425 h 1111531"/>
              <a:gd name="connsiteX5" fmla="*/ 4076700 w 4076700"/>
              <a:gd name="connsiteY5" fmla="*/ 0 h 1111531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152775 w 4076700"/>
              <a:gd name="connsiteY3" fmla="*/ 733425 h 1122683"/>
              <a:gd name="connsiteX4" fmla="*/ 4076700 w 4076700"/>
              <a:gd name="connsiteY4" fmla="*/ 0 h 1122683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241675 w 4076700"/>
              <a:gd name="connsiteY3" fmla="*/ 695325 h 1122683"/>
              <a:gd name="connsiteX4" fmla="*/ 4076700 w 4076700"/>
              <a:gd name="connsiteY4" fmla="*/ 0 h 1122683"/>
              <a:gd name="connsiteX0" fmla="*/ 0 w 4070350"/>
              <a:gd name="connsiteY0" fmla="*/ 1117600 h 1128005"/>
              <a:gd name="connsiteX1" fmla="*/ 1012825 w 4070350"/>
              <a:gd name="connsiteY1" fmla="*/ 1095375 h 1128005"/>
              <a:gd name="connsiteX2" fmla="*/ 1879600 w 4070350"/>
              <a:gd name="connsiteY2" fmla="*/ 762000 h 1128005"/>
              <a:gd name="connsiteX3" fmla="*/ 3235325 w 4070350"/>
              <a:gd name="connsiteY3" fmla="*/ 695325 h 1128005"/>
              <a:gd name="connsiteX4" fmla="*/ 4070350 w 4070350"/>
              <a:gd name="connsiteY4" fmla="*/ 0 h 1128005"/>
              <a:gd name="connsiteX0" fmla="*/ 0 w 4070350"/>
              <a:gd name="connsiteY0" fmla="*/ 1117600 h 1117600"/>
              <a:gd name="connsiteX1" fmla="*/ 1012825 w 4070350"/>
              <a:gd name="connsiteY1" fmla="*/ 1095375 h 1117600"/>
              <a:gd name="connsiteX2" fmla="*/ 1879600 w 4070350"/>
              <a:gd name="connsiteY2" fmla="*/ 762000 h 1117600"/>
              <a:gd name="connsiteX3" fmla="*/ 3235325 w 4070350"/>
              <a:gd name="connsiteY3" fmla="*/ 695325 h 1117600"/>
              <a:gd name="connsiteX4" fmla="*/ 4070350 w 4070350"/>
              <a:gd name="connsiteY4" fmla="*/ 0 h 111760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7175"/>
              <a:gd name="connsiteY0" fmla="*/ 1127125 h 1127125"/>
              <a:gd name="connsiteX1" fmla="*/ 1009650 w 4067175"/>
              <a:gd name="connsiteY1" fmla="*/ 1095375 h 1127125"/>
              <a:gd name="connsiteX2" fmla="*/ 1876425 w 4067175"/>
              <a:gd name="connsiteY2" fmla="*/ 762000 h 1127125"/>
              <a:gd name="connsiteX3" fmla="*/ 3232150 w 4067175"/>
              <a:gd name="connsiteY3" fmla="*/ 695325 h 1127125"/>
              <a:gd name="connsiteX4" fmla="*/ 4067175 w 4067175"/>
              <a:gd name="connsiteY4" fmla="*/ 0 h 1127125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70212"/>
              <a:gd name="connsiteX1" fmla="*/ 1012154 w 4064000"/>
              <a:gd name="connsiteY1" fmla="*/ 1169209 h 1170212"/>
              <a:gd name="connsiteX2" fmla="*/ 1873250 w 4064000"/>
              <a:gd name="connsiteY2" fmla="*/ 762000 h 1170212"/>
              <a:gd name="connsiteX3" fmla="*/ 3228975 w 4064000"/>
              <a:gd name="connsiteY3" fmla="*/ 695325 h 1170212"/>
              <a:gd name="connsiteX4" fmla="*/ 4064000 w 4064000"/>
              <a:gd name="connsiteY4" fmla="*/ 0 h 1170212"/>
              <a:gd name="connsiteX0" fmla="*/ 0 w 4075359"/>
              <a:gd name="connsiteY0" fmla="*/ 1178063 h 1178063"/>
              <a:gd name="connsiteX1" fmla="*/ 1023513 w 4075359"/>
              <a:gd name="connsiteY1" fmla="*/ 1169209 h 1178063"/>
              <a:gd name="connsiteX2" fmla="*/ 1884609 w 4075359"/>
              <a:gd name="connsiteY2" fmla="*/ 762000 h 1178063"/>
              <a:gd name="connsiteX3" fmla="*/ 3240334 w 4075359"/>
              <a:gd name="connsiteY3" fmla="*/ 695325 h 1178063"/>
              <a:gd name="connsiteX4" fmla="*/ 4075359 w 4075359"/>
              <a:gd name="connsiteY4" fmla="*/ 0 h 1178063"/>
              <a:gd name="connsiteX0" fmla="*/ 0 w 4069679"/>
              <a:gd name="connsiteY0" fmla="*/ 1161025 h 1169209"/>
              <a:gd name="connsiteX1" fmla="*/ 1017833 w 4069679"/>
              <a:gd name="connsiteY1" fmla="*/ 1169209 h 1169209"/>
              <a:gd name="connsiteX2" fmla="*/ 1878929 w 4069679"/>
              <a:gd name="connsiteY2" fmla="*/ 762000 h 1169209"/>
              <a:gd name="connsiteX3" fmla="*/ 3234654 w 4069679"/>
              <a:gd name="connsiteY3" fmla="*/ 695325 h 1169209"/>
              <a:gd name="connsiteX4" fmla="*/ 4069679 w 4069679"/>
              <a:gd name="connsiteY4" fmla="*/ 0 h 1169209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234654 w 3995845"/>
              <a:gd name="connsiteY3" fmla="*/ 513581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552707 w 3995845"/>
              <a:gd name="connsiteY3" fmla="*/ 54765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399360 w 3995845"/>
              <a:gd name="connsiteY3" fmla="*/ 53061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217601 w 3995845"/>
              <a:gd name="connsiteY4" fmla="*/ 411895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06427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597294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95636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1019781"/>
              <a:gd name="connsiteX1" fmla="*/ 1017833 w 3995845"/>
              <a:gd name="connsiteY1" fmla="*/ 987465 h 1019781"/>
              <a:gd name="connsiteX2" fmla="*/ 1833493 w 3995845"/>
              <a:gd name="connsiteY2" fmla="*/ 631371 h 1019781"/>
              <a:gd name="connsiteX3" fmla="*/ 3484554 w 3995845"/>
              <a:gd name="connsiteY3" fmla="*/ 1019058 h 1019781"/>
              <a:gd name="connsiteX4" fmla="*/ 3995845 w 3995845"/>
              <a:gd name="connsiteY4" fmla="*/ 0 h 1019781"/>
              <a:gd name="connsiteX0" fmla="*/ 0 w 3995845"/>
              <a:gd name="connsiteY0" fmla="*/ 979281 h 1020223"/>
              <a:gd name="connsiteX1" fmla="*/ 1017833 w 3995845"/>
              <a:gd name="connsiteY1" fmla="*/ 987465 h 1020223"/>
              <a:gd name="connsiteX2" fmla="*/ 1833493 w 3995845"/>
              <a:gd name="connsiteY2" fmla="*/ 631371 h 1020223"/>
              <a:gd name="connsiteX3" fmla="*/ 3484554 w 3995845"/>
              <a:gd name="connsiteY3" fmla="*/ 1019058 h 1020223"/>
              <a:gd name="connsiteX4" fmla="*/ 3995845 w 3995845"/>
              <a:gd name="connsiteY4" fmla="*/ 0 h 1020223"/>
              <a:gd name="connsiteX0" fmla="*/ 0 w 3995845"/>
              <a:gd name="connsiteY0" fmla="*/ 979281 h 1003225"/>
              <a:gd name="connsiteX1" fmla="*/ 1017833 w 3995845"/>
              <a:gd name="connsiteY1" fmla="*/ 987465 h 1003225"/>
              <a:gd name="connsiteX2" fmla="*/ 1833493 w 3995845"/>
              <a:gd name="connsiteY2" fmla="*/ 631371 h 1003225"/>
              <a:gd name="connsiteX3" fmla="*/ 3564067 w 3995845"/>
              <a:gd name="connsiteY3" fmla="*/ 1002019 h 1003225"/>
              <a:gd name="connsiteX4" fmla="*/ 3995845 w 3995845"/>
              <a:gd name="connsiteY4" fmla="*/ 0 h 1003225"/>
              <a:gd name="connsiteX0" fmla="*/ 0 w 3995845"/>
              <a:gd name="connsiteY0" fmla="*/ 979281 h 1002768"/>
              <a:gd name="connsiteX1" fmla="*/ 1017833 w 3995845"/>
              <a:gd name="connsiteY1" fmla="*/ 987465 h 1002768"/>
              <a:gd name="connsiteX2" fmla="*/ 1833493 w 3995845"/>
              <a:gd name="connsiteY2" fmla="*/ 631371 h 1002768"/>
              <a:gd name="connsiteX3" fmla="*/ 3564067 w 3995845"/>
              <a:gd name="connsiteY3" fmla="*/ 1002019 h 1002768"/>
              <a:gd name="connsiteX4" fmla="*/ 3995845 w 3995845"/>
              <a:gd name="connsiteY4" fmla="*/ 0 h 1002768"/>
              <a:gd name="connsiteX0" fmla="*/ 0 w 3995845"/>
              <a:gd name="connsiteY0" fmla="*/ 979281 h 1027613"/>
              <a:gd name="connsiteX1" fmla="*/ 1017833 w 3995845"/>
              <a:gd name="connsiteY1" fmla="*/ 987465 h 1027613"/>
              <a:gd name="connsiteX2" fmla="*/ 2373046 w 3995845"/>
              <a:gd name="connsiteY2" fmla="*/ 750640 h 1027613"/>
              <a:gd name="connsiteX3" fmla="*/ 3564067 w 3995845"/>
              <a:gd name="connsiteY3" fmla="*/ 1002019 h 1027613"/>
              <a:gd name="connsiteX4" fmla="*/ 3995845 w 3995845"/>
              <a:gd name="connsiteY4" fmla="*/ 0 h 1027613"/>
              <a:gd name="connsiteX0" fmla="*/ 0 w 3995845"/>
              <a:gd name="connsiteY0" fmla="*/ 979281 h 1030416"/>
              <a:gd name="connsiteX1" fmla="*/ 1387000 w 3995845"/>
              <a:gd name="connsiteY1" fmla="*/ 697811 h 1030416"/>
              <a:gd name="connsiteX2" fmla="*/ 2373046 w 3995845"/>
              <a:gd name="connsiteY2" fmla="*/ 750640 h 1030416"/>
              <a:gd name="connsiteX3" fmla="*/ 3564067 w 3995845"/>
              <a:gd name="connsiteY3" fmla="*/ 1002019 h 1030416"/>
              <a:gd name="connsiteX4" fmla="*/ 3995845 w 3995845"/>
              <a:gd name="connsiteY4" fmla="*/ 0 h 1030416"/>
              <a:gd name="connsiteX0" fmla="*/ 0 w 3734588"/>
              <a:gd name="connsiteY0" fmla="*/ 706665 h 1030416"/>
              <a:gd name="connsiteX1" fmla="*/ 1125743 w 3734588"/>
              <a:gd name="connsiteY1" fmla="*/ 697811 h 1030416"/>
              <a:gd name="connsiteX2" fmla="*/ 2111789 w 3734588"/>
              <a:gd name="connsiteY2" fmla="*/ 750640 h 1030416"/>
              <a:gd name="connsiteX3" fmla="*/ 3302810 w 3734588"/>
              <a:gd name="connsiteY3" fmla="*/ 1002019 h 1030416"/>
              <a:gd name="connsiteX4" fmla="*/ 3734588 w 3734588"/>
              <a:gd name="connsiteY4" fmla="*/ 0 h 1030416"/>
              <a:gd name="connsiteX0" fmla="*/ 0 w 3734588"/>
              <a:gd name="connsiteY0" fmla="*/ 706665 h 1030416"/>
              <a:gd name="connsiteX1" fmla="*/ 2111789 w 3734588"/>
              <a:gd name="connsiteY1" fmla="*/ 750640 h 1030416"/>
              <a:gd name="connsiteX2" fmla="*/ 3302810 w 3734588"/>
              <a:gd name="connsiteY2" fmla="*/ 1002019 h 1030416"/>
              <a:gd name="connsiteX3" fmla="*/ 3734588 w 3734588"/>
              <a:gd name="connsiteY3" fmla="*/ 0 h 1030416"/>
              <a:gd name="connsiteX0" fmla="*/ 0 w 3734588"/>
              <a:gd name="connsiteY0" fmla="*/ 706665 h 1030322"/>
              <a:gd name="connsiteX1" fmla="*/ 2111789 w 3734588"/>
              <a:gd name="connsiteY1" fmla="*/ 750640 h 1030322"/>
              <a:gd name="connsiteX2" fmla="*/ 3302810 w 3734588"/>
              <a:gd name="connsiteY2" fmla="*/ 1002019 h 1030322"/>
              <a:gd name="connsiteX3" fmla="*/ 3734588 w 3734588"/>
              <a:gd name="connsiteY3" fmla="*/ 0 h 1030322"/>
              <a:gd name="connsiteX0" fmla="*/ 0 w 3734588"/>
              <a:gd name="connsiteY0" fmla="*/ 706665 h 1033941"/>
              <a:gd name="connsiteX1" fmla="*/ 2111789 w 3734588"/>
              <a:gd name="connsiteY1" fmla="*/ 750640 h 1033941"/>
              <a:gd name="connsiteX2" fmla="*/ 3302810 w 3734588"/>
              <a:gd name="connsiteY2" fmla="*/ 1002019 h 1033941"/>
              <a:gd name="connsiteX3" fmla="*/ 3734588 w 3734588"/>
              <a:gd name="connsiteY3" fmla="*/ 0 h 1033941"/>
              <a:gd name="connsiteX0" fmla="*/ 1074569 w 1622956"/>
              <a:gd name="connsiteY0" fmla="*/ 1763052 h 1763229"/>
              <a:gd name="connsiteX1" fmla="*/ 157 w 1622956"/>
              <a:gd name="connsiteY1" fmla="*/ 750640 h 1763229"/>
              <a:gd name="connsiteX2" fmla="*/ 1191178 w 1622956"/>
              <a:gd name="connsiteY2" fmla="*/ 1002019 h 1763229"/>
              <a:gd name="connsiteX3" fmla="*/ 1622956 w 1622956"/>
              <a:gd name="connsiteY3" fmla="*/ 0 h 1763229"/>
              <a:gd name="connsiteX0" fmla="*/ 1074994 w 1623381"/>
              <a:gd name="connsiteY0" fmla="*/ 1763052 h 1783349"/>
              <a:gd name="connsiteX1" fmla="*/ 582 w 1623381"/>
              <a:gd name="connsiteY1" fmla="*/ 750640 h 1783349"/>
              <a:gd name="connsiteX2" fmla="*/ 1191603 w 1623381"/>
              <a:gd name="connsiteY2" fmla="*/ 1002019 h 1783349"/>
              <a:gd name="connsiteX3" fmla="*/ 1623381 w 1623381"/>
              <a:gd name="connsiteY3" fmla="*/ 0 h 1783349"/>
              <a:gd name="connsiteX0" fmla="*/ 1502351 w 1624775"/>
              <a:gd name="connsiteY0" fmla="*/ 1598346 h 1621298"/>
              <a:gd name="connsiteX1" fmla="*/ 1976 w 1624775"/>
              <a:gd name="connsiteY1" fmla="*/ 750640 h 1621298"/>
              <a:gd name="connsiteX2" fmla="*/ 1192997 w 1624775"/>
              <a:gd name="connsiteY2" fmla="*/ 1002019 h 1621298"/>
              <a:gd name="connsiteX3" fmla="*/ 1624775 w 1624775"/>
              <a:gd name="connsiteY3" fmla="*/ 0 h 1621298"/>
              <a:gd name="connsiteX0" fmla="*/ 1445654 w 1568078"/>
              <a:gd name="connsiteY0" fmla="*/ 1598346 h 1624064"/>
              <a:gd name="connsiteX1" fmla="*/ 2074 w 1568078"/>
              <a:gd name="connsiteY1" fmla="*/ 864230 h 1624064"/>
              <a:gd name="connsiteX2" fmla="*/ 1136300 w 1568078"/>
              <a:gd name="connsiteY2" fmla="*/ 1002019 h 1624064"/>
              <a:gd name="connsiteX3" fmla="*/ 1568078 w 1568078"/>
              <a:gd name="connsiteY3" fmla="*/ 0 h 1624064"/>
              <a:gd name="connsiteX0" fmla="*/ 1443697 w 1566121"/>
              <a:gd name="connsiteY0" fmla="*/ 1598346 h 1631710"/>
              <a:gd name="connsiteX1" fmla="*/ 117 w 1566121"/>
              <a:gd name="connsiteY1" fmla="*/ 864230 h 1631710"/>
              <a:gd name="connsiteX2" fmla="*/ 1134343 w 1566121"/>
              <a:gd name="connsiteY2" fmla="*/ 1002019 h 1631710"/>
              <a:gd name="connsiteX3" fmla="*/ 1566121 w 1566121"/>
              <a:gd name="connsiteY3" fmla="*/ 0 h 1631710"/>
              <a:gd name="connsiteX0" fmla="*/ 1445827 w 1568251"/>
              <a:gd name="connsiteY0" fmla="*/ 1598346 h 1624089"/>
              <a:gd name="connsiteX1" fmla="*/ 2247 w 1568251"/>
              <a:gd name="connsiteY1" fmla="*/ 864230 h 1624089"/>
              <a:gd name="connsiteX2" fmla="*/ 1125114 w 1568251"/>
              <a:gd name="connsiteY2" fmla="*/ 996340 h 1624089"/>
              <a:gd name="connsiteX3" fmla="*/ 1568251 w 1568251"/>
              <a:gd name="connsiteY3" fmla="*/ 0 h 1624089"/>
              <a:gd name="connsiteX0" fmla="*/ 1444355 w 1566779"/>
              <a:gd name="connsiteY0" fmla="*/ 1598346 h 1627644"/>
              <a:gd name="connsiteX1" fmla="*/ 775 w 1566779"/>
              <a:gd name="connsiteY1" fmla="*/ 864230 h 1627644"/>
              <a:gd name="connsiteX2" fmla="*/ 1123642 w 1566779"/>
              <a:gd name="connsiteY2" fmla="*/ 996340 h 1627644"/>
              <a:gd name="connsiteX3" fmla="*/ 1566779 w 1566779"/>
              <a:gd name="connsiteY3" fmla="*/ 0 h 1627644"/>
              <a:gd name="connsiteX0" fmla="*/ 1462973 w 1585397"/>
              <a:gd name="connsiteY0" fmla="*/ 1598346 h 1598346"/>
              <a:gd name="connsiteX1" fmla="*/ 506138 w 1585397"/>
              <a:gd name="connsiteY1" fmla="*/ 1371730 h 1598346"/>
              <a:gd name="connsiteX2" fmla="*/ 19393 w 1585397"/>
              <a:gd name="connsiteY2" fmla="*/ 864230 h 1598346"/>
              <a:gd name="connsiteX3" fmla="*/ 1142260 w 1585397"/>
              <a:gd name="connsiteY3" fmla="*/ 996340 h 1598346"/>
              <a:gd name="connsiteX4" fmla="*/ 1585397 w 1585397"/>
              <a:gd name="connsiteY4" fmla="*/ 0 h 1598346"/>
              <a:gd name="connsiteX0" fmla="*/ 1452847 w 1575271"/>
              <a:gd name="connsiteY0" fmla="*/ 1598346 h 1598346"/>
              <a:gd name="connsiteX1" fmla="*/ 643679 w 1575271"/>
              <a:gd name="connsiteY1" fmla="*/ 1178627 h 1598346"/>
              <a:gd name="connsiteX2" fmla="*/ 9267 w 1575271"/>
              <a:gd name="connsiteY2" fmla="*/ 864230 h 1598346"/>
              <a:gd name="connsiteX3" fmla="*/ 1132134 w 1575271"/>
              <a:gd name="connsiteY3" fmla="*/ 996340 h 1598346"/>
              <a:gd name="connsiteX4" fmla="*/ 1575271 w 1575271"/>
              <a:gd name="connsiteY4" fmla="*/ 0 h 1598346"/>
              <a:gd name="connsiteX0" fmla="*/ 1454894 w 1577318"/>
              <a:gd name="connsiteY0" fmla="*/ 1598346 h 1598346"/>
              <a:gd name="connsiteX1" fmla="*/ 645726 w 1577318"/>
              <a:gd name="connsiteY1" fmla="*/ 1178627 h 1598346"/>
              <a:gd name="connsiteX2" fmla="*/ 11314 w 1577318"/>
              <a:gd name="connsiteY2" fmla="*/ 864230 h 1598346"/>
              <a:gd name="connsiteX3" fmla="*/ 1134181 w 1577318"/>
              <a:gd name="connsiteY3" fmla="*/ 996340 h 1598346"/>
              <a:gd name="connsiteX4" fmla="*/ 1577318 w 1577318"/>
              <a:gd name="connsiteY4" fmla="*/ 0 h 1598346"/>
              <a:gd name="connsiteX0" fmla="*/ 1454894 w 1577318"/>
              <a:gd name="connsiteY0" fmla="*/ 1598346 h 1598346"/>
              <a:gd name="connsiteX1" fmla="*/ 645726 w 1577318"/>
              <a:gd name="connsiteY1" fmla="*/ 1178627 h 1598346"/>
              <a:gd name="connsiteX2" fmla="*/ 11314 w 1577318"/>
              <a:gd name="connsiteY2" fmla="*/ 864230 h 1598346"/>
              <a:gd name="connsiteX3" fmla="*/ 600290 w 1577318"/>
              <a:gd name="connsiteY3" fmla="*/ 996883 h 1598346"/>
              <a:gd name="connsiteX4" fmla="*/ 1134181 w 1577318"/>
              <a:gd name="connsiteY4" fmla="*/ 996340 h 1598346"/>
              <a:gd name="connsiteX5" fmla="*/ 1577318 w 1577318"/>
              <a:gd name="connsiteY5" fmla="*/ 0 h 1598346"/>
              <a:gd name="connsiteX0" fmla="*/ 1443782 w 1566206"/>
              <a:gd name="connsiteY0" fmla="*/ 1598346 h 1598346"/>
              <a:gd name="connsiteX1" fmla="*/ 634614 w 1566206"/>
              <a:gd name="connsiteY1" fmla="*/ 1178627 h 1598346"/>
              <a:gd name="connsiteX2" fmla="*/ 202 w 1566206"/>
              <a:gd name="connsiteY2" fmla="*/ 864230 h 1598346"/>
              <a:gd name="connsiteX3" fmla="*/ 572139 w 1566206"/>
              <a:gd name="connsiteY3" fmla="*/ 832178 h 1598346"/>
              <a:gd name="connsiteX4" fmla="*/ 1123069 w 1566206"/>
              <a:gd name="connsiteY4" fmla="*/ 996340 h 1598346"/>
              <a:gd name="connsiteX5" fmla="*/ 1566206 w 1566206"/>
              <a:gd name="connsiteY5" fmla="*/ 0 h 1598346"/>
              <a:gd name="connsiteX0" fmla="*/ 1443782 w 1566206"/>
              <a:gd name="connsiteY0" fmla="*/ 1598346 h 1598346"/>
              <a:gd name="connsiteX1" fmla="*/ 634614 w 1566206"/>
              <a:gd name="connsiteY1" fmla="*/ 1178627 h 1598346"/>
              <a:gd name="connsiteX2" fmla="*/ 202 w 1566206"/>
              <a:gd name="connsiteY2" fmla="*/ 864230 h 1598346"/>
              <a:gd name="connsiteX3" fmla="*/ 572139 w 1566206"/>
              <a:gd name="connsiteY3" fmla="*/ 832178 h 1598346"/>
              <a:gd name="connsiteX4" fmla="*/ 1123069 w 1566206"/>
              <a:gd name="connsiteY4" fmla="*/ 996340 h 1598346"/>
              <a:gd name="connsiteX5" fmla="*/ 1566206 w 1566206"/>
              <a:gd name="connsiteY5" fmla="*/ 0 h 1598346"/>
              <a:gd name="connsiteX0" fmla="*/ 1443782 w 1566206"/>
              <a:gd name="connsiteY0" fmla="*/ 1598346 h 1598346"/>
              <a:gd name="connsiteX1" fmla="*/ 634614 w 1566206"/>
              <a:gd name="connsiteY1" fmla="*/ 1178627 h 1598346"/>
              <a:gd name="connsiteX2" fmla="*/ 202 w 1566206"/>
              <a:gd name="connsiteY2" fmla="*/ 864230 h 1598346"/>
              <a:gd name="connsiteX3" fmla="*/ 572139 w 1566206"/>
              <a:gd name="connsiteY3" fmla="*/ 832178 h 1598346"/>
              <a:gd name="connsiteX4" fmla="*/ 1123069 w 1566206"/>
              <a:gd name="connsiteY4" fmla="*/ 996340 h 1598346"/>
              <a:gd name="connsiteX5" fmla="*/ 1566206 w 1566206"/>
              <a:gd name="connsiteY5" fmla="*/ 0 h 1598346"/>
              <a:gd name="connsiteX0" fmla="*/ 1443631 w 1566055"/>
              <a:gd name="connsiteY0" fmla="*/ 1598346 h 1598346"/>
              <a:gd name="connsiteX1" fmla="*/ 549271 w 1566055"/>
              <a:gd name="connsiteY1" fmla="*/ 1059357 h 1598346"/>
              <a:gd name="connsiteX2" fmla="*/ 51 w 1566055"/>
              <a:gd name="connsiteY2" fmla="*/ 864230 h 1598346"/>
              <a:gd name="connsiteX3" fmla="*/ 571988 w 1566055"/>
              <a:gd name="connsiteY3" fmla="*/ 832178 h 1598346"/>
              <a:gd name="connsiteX4" fmla="*/ 1122918 w 1566055"/>
              <a:gd name="connsiteY4" fmla="*/ 996340 h 1598346"/>
              <a:gd name="connsiteX5" fmla="*/ 1566055 w 1566055"/>
              <a:gd name="connsiteY5" fmla="*/ 0 h 1598346"/>
              <a:gd name="connsiteX0" fmla="*/ 1443688 w 1566112"/>
              <a:gd name="connsiteY0" fmla="*/ 1598346 h 1598346"/>
              <a:gd name="connsiteX1" fmla="*/ 549328 w 1566112"/>
              <a:gd name="connsiteY1" fmla="*/ 1059357 h 1598346"/>
              <a:gd name="connsiteX2" fmla="*/ 108 w 1566112"/>
              <a:gd name="connsiteY2" fmla="*/ 864230 h 1598346"/>
              <a:gd name="connsiteX3" fmla="*/ 572045 w 1566112"/>
              <a:gd name="connsiteY3" fmla="*/ 832178 h 1598346"/>
              <a:gd name="connsiteX4" fmla="*/ 1122975 w 1566112"/>
              <a:gd name="connsiteY4" fmla="*/ 996340 h 1598346"/>
              <a:gd name="connsiteX5" fmla="*/ 1566112 w 1566112"/>
              <a:gd name="connsiteY5" fmla="*/ 0 h 1598346"/>
              <a:gd name="connsiteX0" fmla="*/ 1444223 w 1566647"/>
              <a:gd name="connsiteY0" fmla="*/ 1598346 h 1598346"/>
              <a:gd name="connsiteX1" fmla="*/ 549863 w 1566647"/>
              <a:gd name="connsiteY1" fmla="*/ 1059357 h 1598346"/>
              <a:gd name="connsiteX2" fmla="*/ 643 w 1566647"/>
              <a:gd name="connsiteY2" fmla="*/ 864230 h 1598346"/>
              <a:gd name="connsiteX3" fmla="*/ 572580 w 1566647"/>
              <a:gd name="connsiteY3" fmla="*/ 832178 h 1598346"/>
              <a:gd name="connsiteX4" fmla="*/ 1123510 w 1566647"/>
              <a:gd name="connsiteY4" fmla="*/ 996340 h 1598346"/>
              <a:gd name="connsiteX5" fmla="*/ 1566647 w 1566647"/>
              <a:gd name="connsiteY5" fmla="*/ 0 h 1598346"/>
              <a:gd name="connsiteX0" fmla="*/ 1443642 w 1566066"/>
              <a:gd name="connsiteY0" fmla="*/ 1598346 h 1598346"/>
              <a:gd name="connsiteX1" fmla="*/ 606077 w 1566066"/>
              <a:gd name="connsiteY1" fmla="*/ 1025280 h 1598346"/>
              <a:gd name="connsiteX2" fmla="*/ 62 w 1566066"/>
              <a:gd name="connsiteY2" fmla="*/ 864230 h 1598346"/>
              <a:gd name="connsiteX3" fmla="*/ 571999 w 1566066"/>
              <a:gd name="connsiteY3" fmla="*/ 832178 h 1598346"/>
              <a:gd name="connsiteX4" fmla="*/ 1122929 w 1566066"/>
              <a:gd name="connsiteY4" fmla="*/ 996340 h 1598346"/>
              <a:gd name="connsiteX5" fmla="*/ 1566066 w 1566066"/>
              <a:gd name="connsiteY5" fmla="*/ 0 h 1598346"/>
              <a:gd name="connsiteX0" fmla="*/ 1443596 w 1566020"/>
              <a:gd name="connsiteY0" fmla="*/ 1598346 h 1598346"/>
              <a:gd name="connsiteX1" fmla="*/ 588993 w 1566020"/>
              <a:gd name="connsiteY1" fmla="*/ 1030960 h 1598346"/>
              <a:gd name="connsiteX2" fmla="*/ 16 w 1566020"/>
              <a:gd name="connsiteY2" fmla="*/ 864230 h 1598346"/>
              <a:gd name="connsiteX3" fmla="*/ 571953 w 1566020"/>
              <a:gd name="connsiteY3" fmla="*/ 832178 h 1598346"/>
              <a:gd name="connsiteX4" fmla="*/ 1122883 w 1566020"/>
              <a:gd name="connsiteY4" fmla="*/ 996340 h 1598346"/>
              <a:gd name="connsiteX5" fmla="*/ 1566020 w 1566020"/>
              <a:gd name="connsiteY5" fmla="*/ 0 h 1598346"/>
              <a:gd name="connsiteX0" fmla="*/ 1443596 w 1566020"/>
              <a:gd name="connsiteY0" fmla="*/ 1598346 h 1598346"/>
              <a:gd name="connsiteX1" fmla="*/ 588993 w 1566020"/>
              <a:gd name="connsiteY1" fmla="*/ 1030960 h 1598346"/>
              <a:gd name="connsiteX2" fmla="*/ 16 w 1566020"/>
              <a:gd name="connsiteY2" fmla="*/ 869910 h 1598346"/>
              <a:gd name="connsiteX3" fmla="*/ 571953 w 1566020"/>
              <a:gd name="connsiteY3" fmla="*/ 832178 h 1598346"/>
              <a:gd name="connsiteX4" fmla="*/ 1122883 w 1566020"/>
              <a:gd name="connsiteY4" fmla="*/ 996340 h 1598346"/>
              <a:gd name="connsiteX5" fmla="*/ 1566020 w 1566020"/>
              <a:gd name="connsiteY5" fmla="*/ 0 h 1598346"/>
              <a:gd name="connsiteX0" fmla="*/ 1443596 w 1566020"/>
              <a:gd name="connsiteY0" fmla="*/ 1598346 h 1598346"/>
              <a:gd name="connsiteX1" fmla="*/ 588993 w 1566020"/>
              <a:gd name="connsiteY1" fmla="*/ 1030960 h 1598346"/>
              <a:gd name="connsiteX2" fmla="*/ 16 w 1566020"/>
              <a:gd name="connsiteY2" fmla="*/ 869910 h 1598346"/>
              <a:gd name="connsiteX3" fmla="*/ 571953 w 1566020"/>
              <a:gd name="connsiteY3" fmla="*/ 832178 h 1598346"/>
              <a:gd name="connsiteX4" fmla="*/ 1122883 w 1566020"/>
              <a:gd name="connsiteY4" fmla="*/ 996340 h 1598346"/>
              <a:gd name="connsiteX5" fmla="*/ 1566020 w 1566020"/>
              <a:gd name="connsiteY5" fmla="*/ 0 h 1598346"/>
              <a:gd name="connsiteX0" fmla="*/ 1443596 w 1566020"/>
              <a:gd name="connsiteY0" fmla="*/ 1598346 h 1598346"/>
              <a:gd name="connsiteX1" fmla="*/ 872967 w 1566020"/>
              <a:gd name="connsiteY1" fmla="*/ 1218384 h 1598346"/>
              <a:gd name="connsiteX2" fmla="*/ 588993 w 1566020"/>
              <a:gd name="connsiteY2" fmla="*/ 1030960 h 1598346"/>
              <a:gd name="connsiteX3" fmla="*/ 16 w 1566020"/>
              <a:gd name="connsiteY3" fmla="*/ 869910 h 1598346"/>
              <a:gd name="connsiteX4" fmla="*/ 571953 w 1566020"/>
              <a:gd name="connsiteY4" fmla="*/ 832178 h 1598346"/>
              <a:gd name="connsiteX5" fmla="*/ 1122883 w 1566020"/>
              <a:gd name="connsiteY5" fmla="*/ 996340 h 1598346"/>
              <a:gd name="connsiteX6" fmla="*/ 1566020 w 1566020"/>
              <a:gd name="connsiteY6" fmla="*/ 0 h 1598346"/>
              <a:gd name="connsiteX0" fmla="*/ 1443596 w 1566020"/>
              <a:gd name="connsiteY0" fmla="*/ 1598346 h 1598346"/>
              <a:gd name="connsiteX1" fmla="*/ 986557 w 1566020"/>
              <a:gd name="connsiteY1" fmla="*/ 1536436 h 1598346"/>
              <a:gd name="connsiteX2" fmla="*/ 588993 w 1566020"/>
              <a:gd name="connsiteY2" fmla="*/ 1030960 h 1598346"/>
              <a:gd name="connsiteX3" fmla="*/ 16 w 1566020"/>
              <a:gd name="connsiteY3" fmla="*/ 869910 h 1598346"/>
              <a:gd name="connsiteX4" fmla="*/ 571953 w 1566020"/>
              <a:gd name="connsiteY4" fmla="*/ 832178 h 1598346"/>
              <a:gd name="connsiteX5" fmla="*/ 1122883 w 1566020"/>
              <a:gd name="connsiteY5" fmla="*/ 996340 h 1598346"/>
              <a:gd name="connsiteX6" fmla="*/ 1566020 w 1566020"/>
              <a:gd name="connsiteY6" fmla="*/ 0 h 1598346"/>
              <a:gd name="connsiteX0" fmla="*/ 1443596 w 1566020"/>
              <a:gd name="connsiteY0" fmla="*/ 1558590 h 1558590"/>
              <a:gd name="connsiteX1" fmla="*/ 986557 w 1566020"/>
              <a:gd name="connsiteY1" fmla="*/ 1536436 h 1558590"/>
              <a:gd name="connsiteX2" fmla="*/ 588993 w 1566020"/>
              <a:gd name="connsiteY2" fmla="*/ 1030960 h 1558590"/>
              <a:gd name="connsiteX3" fmla="*/ 16 w 1566020"/>
              <a:gd name="connsiteY3" fmla="*/ 869910 h 1558590"/>
              <a:gd name="connsiteX4" fmla="*/ 571953 w 1566020"/>
              <a:gd name="connsiteY4" fmla="*/ 832178 h 1558590"/>
              <a:gd name="connsiteX5" fmla="*/ 1122883 w 1566020"/>
              <a:gd name="connsiteY5" fmla="*/ 996340 h 1558590"/>
              <a:gd name="connsiteX6" fmla="*/ 1566020 w 1566020"/>
              <a:gd name="connsiteY6" fmla="*/ 0 h 1558590"/>
              <a:gd name="connsiteX0" fmla="*/ 1443641 w 1566065"/>
              <a:gd name="connsiteY0" fmla="*/ 1558590 h 1610826"/>
              <a:gd name="connsiteX1" fmla="*/ 986602 w 1566065"/>
              <a:gd name="connsiteY1" fmla="*/ 1536436 h 1610826"/>
              <a:gd name="connsiteX2" fmla="*/ 606076 w 1566065"/>
              <a:gd name="connsiteY2" fmla="*/ 1581872 h 1610826"/>
              <a:gd name="connsiteX3" fmla="*/ 61 w 1566065"/>
              <a:gd name="connsiteY3" fmla="*/ 869910 h 1610826"/>
              <a:gd name="connsiteX4" fmla="*/ 571998 w 1566065"/>
              <a:gd name="connsiteY4" fmla="*/ 832178 h 1610826"/>
              <a:gd name="connsiteX5" fmla="*/ 1122928 w 1566065"/>
              <a:gd name="connsiteY5" fmla="*/ 996340 h 1610826"/>
              <a:gd name="connsiteX6" fmla="*/ 1566065 w 1566065"/>
              <a:gd name="connsiteY6" fmla="*/ 0 h 1610826"/>
              <a:gd name="connsiteX0" fmla="*/ 1443582 w 1566006"/>
              <a:gd name="connsiteY0" fmla="*/ 1558590 h 1610826"/>
              <a:gd name="connsiteX1" fmla="*/ 986543 w 1566006"/>
              <a:gd name="connsiteY1" fmla="*/ 1536436 h 1610826"/>
              <a:gd name="connsiteX2" fmla="*/ 606017 w 1566006"/>
              <a:gd name="connsiteY2" fmla="*/ 1581872 h 1610826"/>
              <a:gd name="connsiteX3" fmla="*/ 2 w 1566006"/>
              <a:gd name="connsiteY3" fmla="*/ 869910 h 1610826"/>
              <a:gd name="connsiteX4" fmla="*/ 600337 w 1566006"/>
              <a:gd name="connsiteY4" fmla="*/ 1082076 h 1610826"/>
              <a:gd name="connsiteX5" fmla="*/ 1122869 w 1566006"/>
              <a:gd name="connsiteY5" fmla="*/ 996340 h 1610826"/>
              <a:gd name="connsiteX6" fmla="*/ 1566006 w 1566006"/>
              <a:gd name="connsiteY6" fmla="*/ 0 h 1610826"/>
              <a:gd name="connsiteX0" fmla="*/ 1432223 w 1554647"/>
              <a:gd name="connsiteY0" fmla="*/ 1558590 h 1586439"/>
              <a:gd name="connsiteX1" fmla="*/ 975184 w 1554647"/>
              <a:gd name="connsiteY1" fmla="*/ 1536436 h 1586439"/>
              <a:gd name="connsiteX2" fmla="*/ 594658 w 1554647"/>
              <a:gd name="connsiteY2" fmla="*/ 1581872 h 1586439"/>
              <a:gd name="connsiteX3" fmla="*/ 2 w 1554647"/>
              <a:gd name="connsiteY3" fmla="*/ 1329950 h 1586439"/>
              <a:gd name="connsiteX4" fmla="*/ 588978 w 1554647"/>
              <a:gd name="connsiteY4" fmla="*/ 1082076 h 1586439"/>
              <a:gd name="connsiteX5" fmla="*/ 1111510 w 1554647"/>
              <a:gd name="connsiteY5" fmla="*/ 996340 h 1586439"/>
              <a:gd name="connsiteX6" fmla="*/ 1554647 w 1554647"/>
              <a:gd name="connsiteY6" fmla="*/ 0 h 1586439"/>
              <a:gd name="connsiteX0" fmla="*/ 1432223 w 1554647"/>
              <a:gd name="connsiteY0" fmla="*/ 1558590 h 1586439"/>
              <a:gd name="connsiteX1" fmla="*/ 975184 w 1554647"/>
              <a:gd name="connsiteY1" fmla="*/ 1536436 h 1586439"/>
              <a:gd name="connsiteX2" fmla="*/ 594658 w 1554647"/>
              <a:gd name="connsiteY2" fmla="*/ 1581872 h 1586439"/>
              <a:gd name="connsiteX3" fmla="*/ 2 w 1554647"/>
              <a:gd name="connsiteY3" fmla="*/ 1329950 h 1586439"/>
              <a:gd name="connsiteX4" fmla="*/ 588978 w 1554647"/>
              <a:gd name="connsiteY4" fmla="*/ 1133192 h 1586439"/>
              <a:gd name="connsiteX5" fmla="*/ 1111510 w 1554647"/>
              <a:gd name="connsiteY5" fmla="*/ 996340 h 1586439"/>
              <a:gd name="connsiteX6" fmla="*/ 1554647 w 1554647"/>
              <a:gd name="connsiteY6" fmla="*/ 0 h 1586439"/>
              <a:gd name="connsiteX0" fmla="*/ 1432223 w 1554647"/>
              <a:gd name="connsiteY0" fmla="*/ 1558590 h 1586439"/>
              <a:gd name="connsiteX1" fmla="*/ 975184 w 1554647"/>
              <a:gd name="connsiteY1" fmla="*/ 1536436 h 1586439"/>
              <a:gd name="connsiteX2" fmla="*/ 594658 w 1554647"/>
              <a:gd name="connsiteY2" fmla="*/ 1581872 h 1586439"/>
              <a:gd name="connsiteX3" fmla="*/ 2 w 1554647"/>
              <a:gd name="connsiteY3" fmla="*/ 1329950 h 1586439"/>
              <a:gd name="connsiteX4" fmla="*/ 588978 w 1554647"/>
              <a:gd name="connsiteY4" fmla="*/ 1133192 h 1586439"/>
              <a:gd name="connsiteX5" fmla="*/ 1111510 w 1554647"/>
              <a:gd name="connsiteY5" fmla="*/ 996340 h 1586439"/>
              <a:gd name="connsiteX6" fmla="*/ 1554647 w 1554647"/>
              <a:gd name="connsiteY6" fmla="*/ 0 h 1586439"/>
              <a:gd name="connsiteX0" fmla="*/ 1369749 w 1492173"/>
              <a:gd name="connsiteY0" fmla="*/ 1558590 h 1585212"/>
              <a:gd name="connsiteX1" fmla="*/ 912710 w 1492173"/>
              <a:gd name="connsiteY1" fmla="*/ 1536436 h 1585212"/>
              <a:gd name="connsiteX2" fmla="*/ 532184 w 1492173"/>
              <a:gd name="connsiteY2" fmla="*/ 1581872 h 1585212"/>
              <a:gd name="connsiteX3" fmla="*/ 2 w 1492173"/>
              <a:gd name="connsiteY3" fmla="*/ 1364027 h 1585212"/>
              <a:gd name="connsiteX4" fmla="*/ 526504 w 1492173"/>
              <a:gd name="connsiteY4" fmla="*/ 1133192 h 1585212"/>
              <a:gd name="connsiteX5" fmla="*/ 1049036 w 1492173"/>
              <a:gd name="connsiteY5" fmla="*/ 996340 h 1585212"/>
              <a:gd name="connsiteX6" fmla="*/ 1492173 w 1492173"/>
              <a:gd name="connsiteY6" fmla="*/ 0 h 1585212"/>
              <a:gd name="connsiteX0" fmla="*/ 1369749 w 1492173"/>
              <a:gd name="connsiteY0" fmla="*/ 1558590 h 1585212"/>
              <a:gd name="connsiteX1" fmla="*/ 912710 w 1492173"/>
              <a:gd name="connsiteY1" fmla="*/ 1536436 h 1585212"/>
              <a:gd name="connsiteX2" fmla="*/ 532184 w 1492173"/>
              <a:gd name="connsiteY2" fmla="*/ 1581872 h 1585212"/>
              <a:gd name="connsiteX3" fmla="*/ 2 w 1492173"/>
              <a:gd name="connsiteY3" fmla="*/ 1364027 h 1585212"/>
              <a:gd name="connsiteX4" fmla="*/ 526504 w 1492173"/>
              <a:gd name="connsiteY4" fmla="*/ 1133192 h 1585212"/>
              <a:gd name="connsiteX5" fmla="*/ 1049036 w 1492173"/>
              <a:gd name="connsiteY5" fmla="*/ 996340 h 1585212"/>
              <a:gd name="connsiteX6" fmla="*/ 1492173 w 1492173"/>
              <a:gd name="connsiteY6" fmla="*/ 0 h 1585212"/>
              <a:gd name="connsiteX0" fmla="*/ 1369749 w 1492173"/>
              <a:gd name="connsiteY0" fmla="*/ 1558590 h 1581872"/>
              <a:gd name="connsiteX1" fmla="*/ 532184 w 1492173"/>
              <a:gd name="connsiteY1" fmla="*/ 1581872 h 1581872"/>
              <a:gd name="connsiteX2" fmla="*/ 2 w 1492173"/>
              <a:gd name="connsiteY2" fmla="*/ 1364027 h 1581872"/>
              <a:gd name="connsiteX3" fmla="*/ 526504 w 1492173"/>
              <a:gd name="connsiteY3" fmla="*/ 1133192 h 1581872"/>
              <a:gd name="connsiteX4" fmla="*/ 1049036 w 1492173"/>
              <a:gd name="connsiteY4" fmla="*/ 996340 h 1581872"/>
              <a:gd name="connsiteX5" fmla="*/ 1492173 w 1492173"/>
              <a:gd name="connsiteY5" fmla="*/ 0 h 1581872"/>
              <a:gd name="connsiteX0" fmla="*/ 1380276 w 1502700"/>
              <a:gd name="connsiteY0" fmla="*/ 1558590 h 1581872"/>
              <a:gd name="connsiteX1" fmla="*/ 542711 w 1502700"/>
              <a:gd name="connsiteY1" fmla="*/ 1581872 h 1581872"/>
              <a:gd name="connsiteX2" fmla="*/ 10529 w 1502700"/>
              <a:gd name="connsiteY2" fmla="*/ 1364027 h 1581872"/>
              <a:gd name="connsiteX3" fmla="*/ 1059563 w 1502700"/>
              <a:gd name="connsiteY3" fmla="*/ 996340 h 1581872"/>
              <a:gd name="connsiteX4" fmla="*/ 1502700 w 1502700"/>
              <a:gd name="connsiteY4" fmla="*/ 0 h 1581872"/>
              <a:gd name="connsiteX0" fmla="*/ 1370172 w 1492596"/>
              <a:gd name="connsiteY0" fmla="*/ 1558590 h 1581872"/>
              <a:gd name="connsiteX1" fmla="*/ 532607 w 1492596"/>
              <a:gd name="connsiteY1" fmla="*/ 1581872 h 1581872"/>
              <a:gd name="connsiteX2" fmla="*/ 425 w 1492596"/>
              <a:gd name="connsiteY2" fmla="*/ 1364027 h 1581872"/>
              <a:gd name="connsiteX3" fmla="*/ 1049459 w 1492596"/>
              <a:gd name="connsiteY3" fmla="*/ 996340 h 1581872"/>
              <a:gd name="connsiteX4" fmla="*/ 1492596 w 1492596"/>
              <a:gd name="connsiteY4" fmla="*/ 0 h 1581872"/>
              <a:gd name="connsiteX0" fmla="*/ 1370744 w 1493168"/>
              <a:gd name="connsiteY0" fmla="*/ 1558590 h 1581872"/>
              <a:gd name="connsiteX1" fmla="*/ 533179 w 1493168"/>
              <a:gd name="connsiteY1" fmla="*/ 1581872 h 1581872"/>
              <a:gd name="connsiteX2" fmla="*/ 997 w 1493168"/>
              <a:gd name="connsiteY2" fmla="*/ 1364027 h 1581872"/>
              <a:gd name="connsiteX3" fmla="*/ 1050031 w 1493168"/>
              <a:gd name="connsiteY3" fmla="*/ 996340 h 1581872"/>
              <a:gd name="connsiteX4" fmla="*/ 1493168 w 1493168"/>
              <a:gd name="connsiteY4" fmla="*/ 0 h 1581872"/>
              <a:gd name="connsiteX0" fmla="*/ 1369747 w 1492171"/>
              <a:gd name="connsiteY0" fmla="*/ 1558590 h 1558590"/>
              <a:gd name="connsiteX1" fmla="*/ 0 w 1492171"/>
              <a:gd name="connsiteY1" fmla="*/ 1364027 h 1558590"/>
              <a:gd name="connsiteX2" fmla="*/ 1049034 w 1492171"/>
              <a:gd name="connsiteY2" fmla="*/ 996340 h 1558590"/>
              <a:gd name="connsiteX3" fmla="*/ 1492171 w 1492171"/>
              <a:gd name="connsiteY3" fmla="*/ 0 h 1558590"/>
              <a:gd name="connsiteX0" fmla="*/ 1468741 w 1591165"/>
              <a:gd name="connsiteY0" fmla="*/ 1558590 h 1558590"/>
              <a:gd name="connsiteX1" fmla="*/ 98994 w 1591165"/>
              <a:gd name="connsiteY1" fmla="*/ 1364027 h 1558590"/>
              <a:gd name="connsiteX2" fmla="*/ 1148028 w 1591165"/>
              <a:gd name="connsiteY2" fmla="*/ 996340 h 1558590"/>
              <a:gd name="connsiteX3" fmla="*/ 1591165 w 1591165"/>
              <a:gd name="connsiteY3" fmla="*/ 0 h 1558590"/>
              <a:gd name="connsiteX0" fmla="*/ 1369752 w 1492176"/>
              <a:gd name="connsiteY0" fmla="*/ 1558590 h 1558590"/>
              <a:gd name="connsiteX1" fmla="*/ 5 w 1492176"/>
              <a:gd name="connsiteY1" fmla="*/ 1364027 h 1558590"/>
              <a:gd name="connsiteX2" fmla="*/ 1049039 w 1492176"/>
              <a:gd name="connsiteY2" fmla="*/ 996340 h 1558590"/>
              <a:gd name="connsiteX3" fmla="*/ 1492176 w 1492176"/>
              <a:gd name="connsiteY3" fmla="*/ 0 h 1558590"/>
              <a:gd name="connsiteX0" fmla="*/ 1369814 w 1492238"/>
              <a:gd name="connsiteY0" fmla="*/ 1558590 h 1611936"/>
              <a:gd name="connsiteX1" fmla="*/ 67 w 1492238"/>
              <a:gd name="connsiteY1" fmla="*/ 1364027 h 1611936"/>
              <a:gd name="connsiteX2" fmla="*/ 1049101 w 1492238"/>
              <a:gd name="connsiteY2" fmla="*/ 996340 h 1611936"/>
              <a:gd name="connsiteX3" fmla="*/ 1492238 w 1492238"/>
              <a:gd name="connsiteY3" fmla="*/ 0 h 1611936"/>
              <a:gd name="connsiteX0" fmla="*/ 1369814 w 1492238"/>
              <a:gd name="connsiteY0" fmla="*/ 1558590 h 1570211"/>
              <a:gd name="connsiteX1" fmla="*/ 67 w 1492238"/>
              <a:gd name="connsiteY1" fmla="*/ 1364027 h 1570211"/>
              <a:gd name="connsiteX2" fmla="*/ 1049101 w 1492238"/>
              <a:gd name="connsiteY2" fmla="*/ 996340 h 1570211"/>
              <a:gd name="connsiteX3" fmla="*/ 1492238 w 1492238"/>
              <a:gd name="connsiteY3" fmla="*/ 0 h 157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2238" h="1570211">
                <a:moveTo>
                  <a:pt x="1369814" y="1558590"/>
                </a:moveTo>
                <a:cubicBezTo>
                  <a:pt x="913232" y="1493736"/>
                  <a:pt x="-9071" y="1718536"/>
                  <a:pt x="67" y="1364027"/>
                </a:cubicBezTo>
                <a:cubicBezTo>
                  <a:pt x="9205" y="1009518"/>
                  <a:pt x="800406" y="1223678"/>
                  <a:pt x="1049101" y="996340"/>
                </a:cubicBezTo>
                <a:cubicBezTo>
                  <a:pt x="1210046" y="807475"/>
                  <a:pt x="1238999" y="110546"/>
                  <a:pt x="1492238" y="0"/>
                </a:cubicBez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sm"/>
            <a:tailEnd type="triangle" w="med" len="sm"/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61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4CE8-DC77-404D-8CB8-BF6F70DD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Design Model – Backhaul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3D9FF-447B-4218-A84C-4D2ECF6B873F}"/>
              </a:ext>
            </a:extLst>
          </p:cNvPr>
          <p:cNvPicPr/>
          <p:nvPr/>
        </p:nvPicPr>
        <p:blipFill rotWithShape="1">
          <a:blip r:embed="rId2"/>
          <a:srcRect l="-68"/>
          <a:stretch/>
        </p:blipFill>
        <p:spPr>
          <a:xfrm>
            <a:off x="1285875" y="680085"/>
            <a:ext cx="5991527" cy="446341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D5FBA6-4FD3-4BF3-BECF-E731308F98F8}"/>
              </a:ext>
            </a:extLst>
          </p:cNvPr>
          <p:cNvSpPr/>
          <p:nvPr/>
        </p:nvSpPr>
        <p:spPr>
          <a:xfrm>
            <a:off x="4327781" y="2600113"/>
            <a:ext cx="2259715" cy="1710067"/>
          </a:xfrm>
          <a:custGeom>
            <a:avLst/>
            <a:gdLst>
              <a:gd name="connsiteX0" fmla="*/ 0 w 4076700"/>
              <a:gd name="connsiteY0" fmla="*/ 1047750 h 1095375"/>
              <a:gd name="connsiteX1" fmla="*/ 228600 w 4076700"/>
              <a:gd name="connsiteY1" fmla="*/ 1057275 h 1095375"/>
              <a:gd name="connsiteX2" fmla="*/ 352425 w 4076700"/>
              <a:gd name="connsiteY2" fmla="*/ 1066800 h 1095375"/>
              <a:gd name="connsiteX3" fmla="*/ 762000 w 4076700"/>
              <a:gd name="connsiteY3" fmla="*/ 1076325 h 1095375"/>
              <a:gd name="connsiteX4" fmla="*/ 1019175 w 4076700"/>
              <a:gd name="connsiteY4" fmla="*/ 1095375 h 1095375"/>
              <a:gd name="connsiteX5" fmla="*/ 1238250 w 4076700"/>
              <a:gd name="connsiteY5" fmla="*/ 1085850 h 1095375"/>
              <a:gd name="connsiteX6" fmla="*/ 1304925 w 4076700"/>
              <a:gd name="connsiteY6" fmla="*/ 1066800 h 1095375"/>
              <a:gd name="connsiteX7" fmla="*/ 1333500 w 4076700"/>
              <a:gd name="connsiteY7" fmla="*/ 1057275 h 1095375"/>
              <a:gd name="connsiteX8" fmla="*/ 1390650 w 4076700"/>
              <a:gd name="connsiteY8" fmla="*/ 1019175 h 1095375"/>
              <a:gd name="connsiteX9" fmla="*/ 1419225 w 4076700"/>
              <a:gd name="connsiteY9" fmla="*/ 1009650 h 1095375"/>
              <a:gd name="connsiteX10" fmla="*/ 1476375 w 4076700"/>
              <a:gd name="connsiteY10" fmla="*/ 981075 h 1095375"/>
              <a:gd name="connsiteX11" fmla="*/ 1514475 w 4076700"/>
              <a:gd name="connsiteY11" fmla="*/ 942975 h 1095375"/>
              <a:gd name="connsiteX12" fmla="*/ 1543050 w 4076700"/>
              <a:gd name="connsiteY12" fmla="*/ 914400 h 1095375"/>
              <a:gd name="connsiteX13" fmla="*/ 1600200 w 4076700"/>
              <a:gd name="connsiteY13" fmla="*/ 885825 h 1095375"/>
              <a:gd name="connsiteX14" fmla="*/ 1657350 w 4076700"/>
              <a:gd name="connsiteY14" fmla="*/ 838200 h 1095375"/>
              <a:gd name="connsiteX15" fmla="*/ 1714500 w 4076700"/>
              <a:gd name="connsiteY15" fmla="*/ 800100 h 1095375"/>
              <a:gd name="connsiteX16" fmla="*/ 1952625 w 4076700"/>
              <a:gd name="connsiteY16" fmla="*/ 771525 h 1095375"/>
              <a:gd name="connsiteX17" fmla="*/ 2390775 w 4076700"/>
              <a:gd name="connsiteY17" fmla="*/ 771525 h 1095375"/>
              <a:gd name="connsiteX18" fmla="*/ 2562225 w 4076700"/>
              <a:gd name="connsiteY18" fmla="*/ 752475 h 1095375"/>
              <a:gd name="connsiteX19" fmla="*/ 2628900 w 4076700"/>
              <a:gd name="connsiteY19" fmla="*/ 742950 h 1095375"/>
              <a:gd name="connsiteX20" fmla="*/ 3152775 w 4076700"/>
              <a:gd name="connsiteY20" fmla="*/ 733425 h 1095375"/>
              <a:gd name="connsiteX21" fmla="*/ 3190875 w 4076700"/>
              <a:gd name="connsiteY21" fmla="*/ 723900 h 1095375"/>
              <a:gd name="connsiteX22" fmla="*/ 3219450 w 4076700"/>
              <a:gd name="connsiteY22" fmla="*/ 714375 h 1095375"/>
              <a:gd name="connsiteX23" fmla="*/ 3295650 w 4076700"/>
              <a:gd name="connsiteY23" fmla="*/ 695325 h 1095375"/>
              <a:gd name="connsiteX24" fmla="*/ 3324225 w 4076700"/>
              <a:gd name="connsiteY24" fmla="*/ 685800 h 1095375"/>
              <a:gd name="connsiteX25" fmla="*/ 3352800 w 4076700"/>
              <a:gd name="connsiteY25" fmla="*/ 666750 h 1095375"/>
              <a:gd name="connsiteX26" fmla="*/ 3381375 w 4076700"/>
              <a:gd name="connsiteY26" fmla="*/ 657225 h 1095375"/>
              <a:gd name="connsiteX27" fmla="*/ 3438525 w 4076700"/>
              <a:gd name="connsiteY27" fmla="*/ 619125 h 1095375"/>
              <a:gd name="connsiteX28" fmla="*/ 3467100 w 4076700"/>
              <a:gd name="connsiteY28" fmla="*/ 600075 h 1095375"/>
              <a:gd name="connsiteX29" fmla="*/ 3524250 w 4076700"/>
              <a:gd name="connsiteY29" fmla="*/ 552450 h 1095375"/>
              <a:gd name="connsiteX30" fmla="*/ 3552825 w 4076700"/>
              <a:gd name="connsiteY30" fmla="*/ 523875 h 1095375"/>
              <a:gd name="connsiteX31" fmla="*/ 3581400 w 4076700"/>
              <a:gd name="connsiteY31" fmla="*/ 485775 h 1095375"/>
              <a:gd name="connsiteX32" fmla="*/ 3619500 w 4076700"/>
              <a:gd name="connsiteY32" fmla="*/ 466725 h 1095375"/>
              <a:gd name="connsiteX33" fmla="*/ 3667125 w 4076700"/>
              <a:gd name="connsiteY33" fmla="*/ 409575 h 1095375"/>
              <a:gd name="connsiteX34" fmla="*/ 3686175 w 4076700"/>
              <a:gd name="connsiteY34" fmla="*/ 381000 h 1095375"/>
              <a:gd name="connsiteX35" fmla="*/ 3790950 w 4076700"/>
              <a:gd name="connsiteY35" fmla="*/ 304800 h 1095375"/>
              <a:gd name="connsiteX36" fmla="*/ 3810000 w 4076700"/>
              <a:gd name="connsiteY36" fmla="*/ 276225 h 1095375"/>
              <a:gd name="connsiteX37" fmla="*/ 3838575 w 4076700"/>
              <a:gd name="connsiteY37" fmla="*/ 247650 h 1095375"/>
              <a:gd name="connsiteX38" fmla="*/ 3857625 w 4076700"/>
              <a:gd name="connsiteY38" fmla="*/ 219075 h 1095375"/>
              <a:gd name="connsiteX39" fmla="*/ 3914775 w 4076700"/>
              <a:gd name="connsiteY39" fmla="*/ 171450 h 1095375"/>
              <a:gd name="connsiteX40" fmla="*/ 3943350 w 4076700"/>
              <a:gd name="connsiteY40" fmla="*/ 142875 h 1095375"/>
              <a:gd name="connsiteX41" fmla="*/ 4000500 w 4076700"/>
              <a:gd name="connsiteY41" fmla="*/ 95250 h 1095375"/>
              <a:gd name="connsiteX42" fmla="*/ 4029075 w 4076700"/>
              <a:gd name="connsiteY42" fmla="*/ 57150 h 1095375"/>
              <a:gd name="connsiteX43" fmla="*/ 4057650 w 4076700"/>
              <a:gd name="connsiteY43" fmla="*/ 28575 h 1095375"/>
              <a:gd name="connsiteX44" fmla="*/ 4076700 w 4076700"/>
              <a:gd name="connsiteY44" fmla="*/ 0 h 1095375"/>
              <a:gd name="connsiteX0" fmla="*/ 0 w 4076700"/>
              <a:gd name="connsiteY0" fmla="*/ 1047750 h 1095375"/>
              <a:gd name="connsiteX1" fmla="*/ 352425 w 4076700"/>
              <a:gd name="connsiteY1" fmla="*/ 1066800 h 1095375"/>
              <a:gd name="connsiteX2" fmla="*/ 762000 w 4076700"/>
              <a:gd name="connsiteY2" fmla="*/ 1076325 h 1095375"/>
              <a:gd name="connsiteX3" fmla="*/ 1019175 w 4076700"/>
              <a:gd name="connsiteY3" fmla="*/ 1095375 h 1095375"/>
              <a:gd name="connsiteX4" fmla="*/ 1238250 w 4076700"/>
              <a:gd name="connsiteY4" fmla="*/ 1085850 h 1095375"/>
              <a:gd name="connsiteX5" fmla="*/ 1304925 w 4076700"/>
              <a:gd name="connsiteY5" fmla="*/ 1066800 h 1095375"/>
              <a:gd name="connsiteX6" fmla="*/ 1333500 w 4076700"/>
              <a:gd name="connsiteY6" fmla="*/ 1057275 h 1095375"/>
              <a:gd name="connsiteX7" fmla="*/ 1390650 w 4076700"/>
              <a:gd name="connsiteY7" fmla="*/ 1019175 h 1095375"/>
              <a:gd name="connsiteX8" fmla="*/ 1419225 w 4076700"/>
              <a:gd name="connsiteY8" fmla="*/ 1009650 h 1095375"/>
              <a:gd name="connsiteX9" fmla="*/ 1476375 w 4076700"/>
              <a:gd name="connsiteY9" fmla="*/ 981075 h 1095375"/>
              <a:gd name="connsiteX10" fmla="*/ 1514475 w 4076700"/>
              <a:gd name="connsiteY10" fmla="*/ 942975 h 1095375"/>
              <a:gd name="connsiteX11" fmla="*/ 1543050 w 4076700"/>
              <a:gd name="connsiteY11" fmla="*/ 914400 h 1095375"/>
              <a:gd name="connsiteX12" fmla="*/ 1600200 w 4076700"/>
              <a:gd name="connsiteY12" fmla="*/ 885825 h 1095375"/>
              <a:gd name="connsiteX13" fmla="*/ 1657350 w 4076700"/>
              <a:gd name="connsiteY13" fmla="*/ 838200 h 1095375"/>
              <a:gd name="connsiteX14" fmla="*/ 1714500 w 4076700"/>
              <a:gd name="connsiteY14" fmla="*/ 800100 h 1095375"/>
              <a:gd name="connsiteX15" fmla="*/ 1952625 w 4076700"/>
              <a:gd name="connsiteY15" fmla="*/ 771525 h 1095375"/>
              <a:gd name="connsiteX16" fmla="*/ 2390775 w 4076700"/>
              <a:gd name="connsiteY16" fmla="*/ 771525 h 1095375"/>
              <a:gd name="connsiteX17" fmla="*/ 2562225 w 4076700"/>
              <a:gd name="connsiteY17" fmla="*/ 752475 h 1095375"/>
              <a:gd name="connsiteX18" fmla="*/ 2628900 w 4076700"/>
              <a:gd name="connsiteY18" fmla="*/ 742950 h 1095375"/>
              <a:gd name="connsiteX19" fmla="*/ 3152775 w 4076700"/>
              <a:gd name="connsiteY19" fmla="*/ 733425 h 1095375"/>
              <a:gd name="connsiteX20" fmla="*/ 3190875 w 4076700"/>
              <a:gd name="connsiteY20" fmla="*/ 723900 h 1095375"/>
              <a:gd name="connsiteX21" fmla="*/ 3219450 w 4076700"/>
              <a:gd name="connsiteY21" fmla="*/ 714375 h 1095375"/>
              <a:gd name="connsiteX22" fmla="*/ 3295650 w 4076700"/>
              <a:gd name="connsiteY22" fmla="*/ 695325 h 1095375"/>
              <a:gd name="connsiteX23" fmla="*/ 3324225 w 4076700"/>
              <a:gd name="connsiteY23" fmla="*/ 685800 h 1095375"/>
              <a:gd name="connsiteX24" fmla="*/ 3352800 w 4076700"/>
              <a:gd name="connsiteY24" fmla="*/ 666750 h 1095375"/>
              <a:gd name="connsiteX25" fmla="*/ 3381375 w 4076700"/>
              <a:gd name="connsiteY25" fmla="*/ 657225 h 1095375"/>
              <a:gd name="connsiteX26" fmla="*/ 3438525 w 4076700"/>
              <a:gd name="connsiteY26" fmla="*/ 619125 h 1095375"/>
              <a:gd name="connsiteX27" fmla="*/ 3467100 w 4076700"/>
              <a:gd name="connsiteY27" fmla="*/ 600075 h 1095375"/>
              <a:gd name="connsiteX28" fmla="*/ 3524250 w 4076700"/>
              <a:gd name="connsiteY28" fmla="*/ 552450 h 1095375"/>
              <a:gd name="connsiteX29" fmla="*/ 3552825 w 4076700"/>
              <a:gd name="connsiteY29" fmla="*/ 523875 h 1095375"/>
              <a:gd name="connsiteX30" fmla="*/ 3581400 w 4076700"/>
              <a:gd name="connsiteY30" fmla="*/ 485775 h 1095375"/>
              <a:gd name="connsiteX31" fmla="*/ 3619500 w 4076700"/>
              <a:gd name="connsiteY31" fmla="*/ 466725 h 1095375"/>
              <a:gd name="connsiteX32" fmla="*/ 3667125 w 4076700"/>
              <a:gd name="connsiteY32" fmla="*/ 409575 h 1095375"/>
              <a:gd name="connsiteX33" fmla="*/ 3686175 w 4076700"/>
              <a:gd name="connsiteY33" fmla="*/ 381000 h 1095375"/>
              <a:gd name="connsiteX34" fmla="*/ 3790950 w 4076700"/>
              <a:gd name="connsiteY34" fmla="*/ 304800 h 1095375"/>
              <a:gd name="connsiteX35" fmla="*/ 3810000 w 4076700"/>
              <a:gd name="connsiteY35" fmla="*/ 276225 h 1095375"/>
              <a:gd name="connsiteX36" fmla="*/ 3838575 w 4076700"/>
              <a:gd name="connsiteY36" fmla="*/ 247650 h 1095375"/>
              <a:gd name="connsiteX37" fmla="*/ 3857625 w 4076700"/>
              <a:gd name="connsiteY37" fmla="*/ 219075 h 1095375"/>
              <a:gd name="connsiteX38" fmla="*/ 3914775 w 4076700"/>
              <a:gd name="connsiteY38" fmla="*/ 171450 h 1095375"/>
              <a:gd name="connsiteX39" fmla="*/ 3943350 w 4076700"/>
              <a:gd name="connsiteY39" fmla="*/ 142875 h 1095375"/>
              <a:gd name="connsiteX40" fmla="*/ 4000500 w 4076700"/>
              <a:gd name="connsiteY40" fmla="*/ 95250 h 1095375"/>
              <a:gd name="connsiteX41" fmla="*/ 4029075 w 4076700"/>
              <a:gd name="connsiteY41" fmla="*/ 57150 h 1095375"/>
              <a:gd name="connsiteX42" fmla="*/ 4057650 w 4076700"/>
              <a:gd name="connsiteY42" fmla="*/ 28575 h 1095375"/>
              <a:gd name="connsiteX43" fmla="*/ 4076700 w 4076700"/>
              <a:gd name="connsiteY43" fmla="*/ 0 h 1095375"/>
              <a:gd name="connsiteX0" fmla="*/ 0 w 4076700"/>
              <a:gd name="connsiteY0" fmla="*/ 1047750 h 1095375"/>
              <a:gd name="connsiteX1" fmla="*/ 762000 w 4076700"/>
              <a:gd name="connsiteY1" fmla="*/ 1076325 h 1095375"/>
              <a:gd name="connsiteX2" fmla="*/ 1019175 w 4076700"/>
              <a:gd name="connsiteY2" fmla="*/ 1095375 h 1095375"/>
              <a:gd name="connsiteX3" fmla="*/ 1238250 w 4076700"/>
              <a:gd name="connsiteY3" fmla="*/ 1085850 h 1095375"/>
              <a:gd name="connsiteX4" fmla="*/ 1304925 w 4076700"/>
              <a:gd name="connsiteY4" fmla="*/ 1066800 h 1095375"/>
              <a:gd name="connsiteX5" fmla="*/ 1333500 w 4076700"/>
              <a:gd name="connsiteY5" fmla="*/ 1057275 h 1095375"/>
              <a:gd name="connsiteX6" fmla="*/ 1390650 w 4076700"/>
              <a:gd name="connsiteY6" fmla="*/ 1019175 h 1095375"/>
              <a:gd name="connsiteX7" fmla="*/ 1419225 w 4076700"/>
              <a:gd name="connsiteY7" fmla="*/ 1009650 h 1095375"/>
              <a:gd name="connsiteX8" fmla="*/ 1476375 w 4076700"/>
              <a:gd name="connsiteY8" fmla="*/ 981075 h 1095375"/>
              <a:gd name="connsiteX9" fmla="*/ 1514475 w 4076700"/>
              <a:gd name="connsiteY9" fmla="*/ 942975 h 1095375"/>
              <a:gd name="connsiteX10" fmla="*/ 1543050 w 4076700"/>
              <a:gd name="connsiteY10" fmla="*/ 914400 h 1095375"/>
              <a:gd name="connsiteX11" fmla="*/ 1600200 w 4076700"/>
              <a:gd name="connsiteY11" fmla="*/ 885825 h 1095375"/>
              <a:gd name="connsiteX12" fmla="*/ 1657350 w 4076700"/>
              <a:gd name="connsiteY12" fmla="*/ 838200 h 1095375"/>
              <a:gd name="connsiteX13" fmla="*/ 1714500 w 4076700"/>
              <a:gd name="connsiteY13" fmla="*/ 800100 h 1095375"/>
              <a:gd name="connsiteX14" fmla="*/ 1952625 w 4076700"/>
              <a:gd name="connsiteY14" fmla="*/ 771525 h 1095375"/>
              <a:gd name="connsiteX15" fmla="*/ 2390775 w 4076700"/>
              <a:gd name="connsiteY15" fmla="*/ 771525 h 1095375"/>
              <a:gd name="connsiteX16" fmla="*/ 2562225 w 4076700"/>
              <a:gd name="connsiteY16" fmla="*/ 752475 h 1095375"/>
              <a:gd name="connsiteX17" fmla="*/ 2628900 w 4076700"/>
              <a:gd name="connsiteY17" fmla="*/ 742950 h 1095375"/>
              <a:gd name="connsiteX18" fmla="*/ 3152775 w 4076700"/>
              <a:gd name="connsiteY18" fmla="*/ 733425 h 1095375"/>
              <a:gd name="connsiteX19" fmla="*/ 3190875 w 4076700"/>
              <a:gd name="connsiteY19" fmla="*/ 723900 h 1095375"/>
              <a:gd name="connsiteX20" fmla="*/ 3219450 w 4076700"/>
              <a:gd name="connsiteY20" fmla="*/ 714375 h 1095375"/>
              <a:gd name="connsiteX21" fmla="*/ 3295650 w 4076700"/>
              <a:gd name="connsiteY21" fmla="*/ 695325 h 1095375"/>
              <a:gd name="connsiteX22" fmla="*/ 3324225 w 4076700"/>
              <a:gd name="connsiteY22" fmla="*/ 685800 h 1095375"/>
              <a:gd name="connsiteX23" fmla="*/ 3352800 w 4076700"/>
              <a:gd name="connsiteY23" fmla="*/ 666750 h 1095375"/>
              <a:gd name="connsiteX24" fmla="*/ 3381375 w 4076700"/>
              <a:gd name="connsiteY24" fmla="*/ 657225 h 1095375"/>
              <a:gd name="connsiteX25" fmla="*/ 3438525 w 4076700"/>
              <a:gd name="connsiteY25" fmla="*/ 619125 h 1095375"/>
              <a:gd name="connsiteX26" fmla="*/ 3467100 w 4076700"/>
              <a:gd name="connsiteY26" fmla="*/ 600075 h 1095375"/>
              <a:gd name="connsiteX27" fmla="*/ 3524250 w 4076700"/>
              <a:gd name="connsiteY27" fmla="*/ 552450 h 1095375"/>
              <a:gd name="connsiteX28" fmla="*/ 3552825 w 4076700"/>
              <a:gd name="connsiteY28" fmla="*/ 523875 h 1095375"/>
              <a:gd name="connsiteX29" fmla="*/ 3581400 w 4076700"/>
              <a:gd name="connsiteY29" fmla="*/ 485775 h 1095375"/>
              <a:gd name="connsiteX30" fmla="*/ 3619500 w 4076700"/>
              <a:gd name="connsiteY30" fmla="*/ 466725 h 1095375"/>
              <a:gd name="connsiteX31" fmla="*/ 3667125 w 4076700"/>
              <a:gd name="connsiteY31" fmla="*/ 409575 h 1095375"/>
              <a:gd name="connsiteX32" fmla="*/ 3686175 w 4076700"/>
              <a:gd name="connsiteY32" fmla="*/ 381000 h 1095375"/>
              <a:gd name="connsiteX33" fmla="*/ 3790950 w 4076700"/>
              <a:gd name="connsiteY33" fmla="*/ 304800 h 1095375"/>
              <a:gd name="connsiteX34" fmla="*/ 3810000 w 4076700"/>
              <a:gd name="connsiteY34" fmla="*/ 276225 h 1095375"/>
              <a:gd name="connsiteX35" fmla="*/ 3838575 w 4076700"/>
              <a:gd name="connsiteY35" fmla="*/ 247650 h 1095375"/>
              <a:gd name="connsiteX36" fmla="*/ 3857625 w 4076700"/>
              <a:gd name="connsiteY36" fmla="*/ 219075 h 1095375"/>
              <a:gd name="connsiteX37" fmla="*/ 3914775 w 4076700"/>
              <a:gd name="connsiteY37" fmla="*/ 171450 h 1095375"/>
              <a:gd name="connsiteX38" fmla="*/ 3943350 w 4076700"/>
              <a:gd name="connsiteY38" fmla="*/ 142875 h 1095375"/>
              <a:gd name="connsiteX39" fmla="*/ 4000500 w 4076700"/>
              <a:gd name="connsiteY39" fmla="*/ 95250 h 1095375"/>
              <a:gd name="connsiteX40" fmla="*/ 4029075 w 4076700"/>
              <a:gd name="connsiteY40" fmla="*/ 57150 h 1095375"/>
              <a:gd name="connsiteX41" fmla="*/ 4057650 w 4076700"/>
              <a:gd name="connsiteY41" fmla="*/ 28575 h 1095375"/>
              <a:gd name="connsiteX42" fmla="*/ 4076700 w 4076700"/>
              <a:gd name="connsiteY42" fmla="*/ 0 h 1095375"/>
              <a:gd name="connsiteX0" fmla="*/ 0 w 4076700"/>
              <a:gd name="connsiteY0" fmla="*/ 1047750 h 1095375"/>
              <a:gd name="connsiteX1" fmla="*/ 1019175 w 4076700"/>
              <a:gd name="connsiteY1" fmla="*/ 1095375 h 1095375"/>
              <a:gd name="connsiteX2" fmla="*/ 1238250 w 4076700"/>
              <a:gd name="connsiteY2" fmla="*/ 1085850 h 1095375"/>
              <a:gd name="connsiteX3" fmla="*/ 1304925 w 4076700"/>
              <a:gd name="connsiteY3" fmla="*/ 1066800 h 1095375"/>
              <a:gd name="connsiteX4" fmla="*/ 1333500 w 4076700"/>
              <a:gd name="connsiteY4" fmla="*/ 1057275 h 1095375"/>
              <a:gd name="connsiteX5" fmla="*/ 1390650 w 4076700"/>
              <a:gd name="connsiteY5" fmla="*/ 1019175 h 1095375"/>
              <a:gd name="connsiteX6" fmla="*/ 1419225 w 4076700"/>
              <a:gd name="connsiteY6" fmla="*/ 1009650 h 1095375"/>
              <a:gd name="connsiteX7" fmla="*/ 1476375 w 4076700"/>
              <a:gd name="connsiteY7" fmla="*/ 981075 h 1095375"/>
              <a:gd name="connsiteX8" fmla="*/ 1514475 w 4076700"/>
              <a:gd name="connsiteY8" fmla="*/ 942975 h 1095375"/>
              <a:gd name="connsiteX9" fmla="*/ 1543050 w 4076700"/>
              <a:gd name="connsiteY9" fmla="*/ 914400 h 1095375"/>
              <a:gd name="connsiteX10" fmla="*/ 1600200 w 4076700"/>
              <a:gd name="connsiteY10" fmla="*/ 885825 h 1095375"/>
              <a:gd name="connsiteX11" fmla="*/ 1657350 w 4076700"/>
              <a:gd name="connsiteY11" fmla="*/ 838200 h 1095375"/>
              <a:gd name="connsiteX12" fmla="*/ 1714500 w 4076700"/>
              <a:gd name="connsiteY12" fmla="*/ 800100 h 1095375"/>
              <a:gd name="connsiteX13" fmla="*/ 1952625 w 4076700"/>
              <a:gd name="connsiteY13" fmla="*/ 771525 h 1095375"/>
              <a:gd name="connsiteX14" fmla="*/ 2390775 w 4076700"/>
              <a:gd name="connsiteY14" fmla="*/ 771525 h 1095375"/>
              <a:gd name="connsiteX15" fmla="*/ 2562225 w 4076700"/>
              <a:gd name="connsiteY15" fmla="*/ 752475 h 1095375"/>
              <a:gd name="connsiteX16" fmla="*/ 2628900 w 4076700"/>
              <a:gd name="connsiteY16" fmla="*/ 742950 h 1095375"/>
              <a:gd name="connsiteX17" fmla="*/ 3152775 w 4076700"/>
              <a:gd name="connsiteY17" fmla="*/ 733425 h 1095375"/>
              <a:gd name="connsiteX18" fmla="*/ 3190875 w 4076700"/>
              <a:gd name="connsiteY18" fmla="*/ 723900 h 1095375"/>
              <a:gd name="connsiteX19" fmla="*/ 3219450 w 4076700"/>
              <a:gd name="connsiteY19" fmla="*/ 714375 h 1095375"/>
              <a:gd name="connsiteX20" fmla="*/ 3295650 w 4076700"/>
              <a:gd name="connsiteY20" fmla="*/ 695325 h 1095375"/>
              <a:gd name="connsiteX21" fmla="*/ 3324225 w 4076700"/>
              <a:gd name="connsiteY21" fmla="*/ 685800 h 1095375"/>
              <a:gd name="connsiteX22" fmla="*/ 3352800 w 4076700"/>
              <a:gd name="connsiteY22" fmla="*/ 666750 h 1095375"/>
              <a:gd name="connsiteX23" fmla="*/ 3381375 w 4076700"/>
              <a:gd name="connsiteY23" fmla="*/ 657225 h 1095375"/>
              <a:gd name="connsiteX24" fmla="*/ 3438525 w 4076700"/>
              <a:gd name="connsiteY24" fmla="*/ 619125 h 1095375"/>
              <a:gd name="connsiteX25" fmla="*/ 3467100 w 4076700"/>
              <a:gd name="connsiteY25" fmla="*/ 600075 h 1095375"/>
              <a:gd name="connsiteX26" fmla="*/ 3524250 w 4076700"/>
              <a:gd name="connsiteY26" fmla="*/ 552450 h 1095375"/>
              <a:gd name="connsiteX27" fmla="*/ 3552825 w 4076700"/>
              <a:gd name="connsiteY27" fmla="*/ 523875 h 1095375"/>
              <a:gd name="connsiteX28" fmla="*/ 3581400 w 4076700"/>
              <a:gd name="connsiteY28" fmla="*/ 485775 h 1095375"/>
              <a:gd name="connsiteX29" fmla="*/ 3619500 w 4076700"/>
              <a:gd name="connsiteY29" fmla="*/ 466725 h 1095375"/>
              <a:gd name="connsiteX30" fmla="*/ 3667125 w 4076700"/>
              <a:gd name="connsiteY30" fmla="*/ 409575 h 1095375"/>
              <a:gd name="connsiteX31" fmla="*/ 3686175 w 4076700"/>
              <a:gd name="connsiteY31" fmla="*/ 381000 h 1095375"/>
              <a:gd name="connsiteX32" fmla="*/ 3790950 w 4076700"/>
              <a:gd name="connsiteY32" fmla="*/ 304800 h 1095375"/>
              <a:gd name="connsiteX33" fmla="*/ 3810000 w 4076700"/>
              <a:gd name="connsiteY33" fmla="*/ 276225 h 1095375"/>
              <a:gd name="connsiteX34" fmla="*/ 3838575 w 4076700"/>
              <a:gd name="connsiteY34" fmla="*/ 247650 h 1095375"/>
              <a:gd name="connsiteX35" fmla="*/ 3857625 w 4076700"/>
              <a:gd name="connsiteY35" fmla="*/ 219075 h 1095375"/>
              <a:gd name="connsiteX36" fmla="*/ 3914775 w 4076700"/>
              <a:gd name="connsiteY36" fmla="*/ 171450 h 1095375"/>
              <a:gd name="connsiteX37" fmla="*/ 3943350 w 4076700"/>
              <a:gd name="connsiteY37" fmla="*/ 142875 h 1095375"/>
              <a:gd name="connsiteX38" fmla="*/ 4000500 w 4076700"/>
              <a:gd name="connsiteY38" fmla="*/ 95250 h 1095375"/>
              <a:gd name="connsiteX39" fmla="*/ 4029075 w 4076700"/>
              <a:gd name="connsiteY39" fmla="*/ 57150 h 1095375"/>
              <a:gd name="connsiteX40" fmla="*/ 4057650 w 4076700"/>
              <a:gd name="connsiteY40" fmla="*/ 28575 h 1095375"/>
              <a:gd name="connsiteX41" fmla="*/ 4076700 w 4076700"/>
              <a:gd name="connsiteY41" fmla="*/ 0 h 1095375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390650 w 4076700"/>
              <a:gd name="connsiteY5" fmla="*/ 1019175 h 1104900"/>
              <a:gd name="connsiteX6" fmla="*/ 1419225 w 4076700"/>
              <a:gd name="connsiteY6" fmla="*/ 1009650 h 1104900"/>
              <a:gd name="connsiteX7" fmla="*/ 1476375 w 4076700"/>
              <a:gd name="connsiteY7" fmla="*/ 981075 h 1104900"/>
              <a:gd name="connsiteX8" fmla="*/ 1514475 w 4076700"/>
              <a:gd name="connsiteY8" fmla="*/ 942975 h 1104900"/>
              <a:gd name="connsiteX9" fmla="*/ 1543050 w 4076700"/>
              <a:gd name="connsiteY9" fmla="*/ 914400 h 1104900"/>
              <a:gd name="connsiteX10" fmla="*/ 1600200 w 4076700"/>
              <a:gd name="connsiteY10" fmla="*/ 885825 h 1104900"/>
              <a:gd name="connsiteX11" fmla="*/ 1657350 w 4076700"/>
              <a:gd name="connsiteY11" fmla="*/ 838200 h 1104900"/>
              <a:gd name="connsiteX12" fmla="*/ 1714500 w 4076700"/>
              <a:gd name="connsiteY12" fmla="*/ 800100 h 1104900"/>
              <a:gd name="connsiteX13" fmla="*/ 1952625 w 4076700"/>
              <a:gd name="connsiteY13" fmla="*/ 771525 h 1104900"/>
              <a:gd name="connsiteX14" fmla="*/ 2390775 w 4076700"/>
              <a:gd name="connsiteY14" fmla="*/ 771525 h 1104900"/>
              <a:gd name="connsiteX15" fmla="*/ 2562225 w 4076700"/>
              <a:gd name="connsiteY15" fmla="*/ 752475 h 1104900"/>
              <a:gd name="connsiteX16" fmla="*/ 2628900 w 4076700"/>
              <a:gd name="connsiteY16" fmla="*/ 742950 h 1104900"/>
              <a:gd name="connsiteX17" fmla="*/ 3152775 w 4076700"/>
              <a:gd name="connsiteY17" fmla="*/ 733425 h 1104900"/>
              <a:gd name="connsiteX18" fmla="*/ 3190875 w 4076700"/>
              <a:gd name="connsiteY18" fmla="*/ 723900 h 1104900"/>
              <a:gd name="connsiteX19" fmla="*/ 3219450 w 4076700"/>
              <a:gd name="connsiteY19" fmla="*/ 714375 h 1104900"/>
              <a:gd name="connsiteX20" fmla="*/ 3295650 w 4076700"/>
              <a:gd name="connsiteY20" fmla="*/ 695325 h 1104900"/>
              <a:gd name="connsiteX21" fmla="*/ 3324225 w 4076700"/>
              <a:gd name="connsiteY21" fmla="*/ 685800 h 1104900"/>
              <a:gd name="connsiteX22" fmla="*/ 3352800 w 4076700"/>
              <a:gd name="connsiteY22" fmla="*/ 666750 h 1104900"/>
              <a:gd name="connsiteX23" fmla="*/ 3381375 w 4076700"/>
              <a:gd name="connsiteY23" fmla="*/ 657225 h 1104900"/>
              <a:gd name="connsiteX24" fmla="*/ 3438525 w 4076700"/>
              <a:gd name="connsiteY24" fmla="*/ 619125 h 1104900"/>
              <a:gd name="connsiteX25" fmla="*/ 3467100 w 4076700"/>
              <a:gd name="connsiteY25" fmla="*/ 600075 h 1104900"/>
              <a:gd name="connsiteX26" fmla="*/ 3524250 w 4076700"/>
              <a:gd name="connsiteY26" fmla="*/ 552450 h 1104900"/>
              <a:gd name="connsiteX27" fmla="*/ 3552825 w 4076700"/>
              <a:gd name="connsiteY27" fmla="*/ 523875 h 1104900"/>
              <a:gd name="connsiteX28" fmla="*/ 3581400 w 4076700"/>
              <a:gd name="connsiteY28" fmla="*/ 485775 h 1104900"/>
              <a:gd name="connsiteX29" fmla="*/ 3619500 w 4076700"/>
              <a:gd name="connsiteY29" fmla="*/ 466725 h 1104900"/>
              <a:gd name="connsiteX30" fmla="*/ 3667125 w 4076700"/>
              <a:gd name="connsiteY30" fmla="*/ 409575 h 1104900"/>
              <a:gd name="connsiteX31" fmla="*/ 3686175 w 4076700"/>
              <a:gd name="connsiteY31" fmla="*/ 381000 h 1104900"/>
              <a:gd name="connsiteX32" fmla="*/ 3790950 w 4076700"/>
              <a:gd name="connsiteY32" fmla="*/ 304800 h 1104900"/>
              <a:gd name="connsiteX33" fmla="*/ 3810000 w 4076700"/>
              <a:gd name="connsiteY33" fmla="*/ 276225 h 1104900"/>
              <a:gd name="connsiteX34" fmla="*/ 3838575 w 4076700"/>
              <a:gd name="connsiteY34" fmla="*/ 247650 h 1104900"/>
              <a:gd name="connsiteX35" fmla="*/ 3857625 w 4076700"/>
              <a:gd name="connsiteY35" fmla="*/ 219075 h 1104900"/>
              <a:gd name="connsiteX36" fmla="*/ 3914775 w 4076700"/>
              <a:gd name="connsiteY36" fmla="*/ 171450 h 1104900"/>
              <a:gd name="connsiteX37" fmla="*/ 3943350 w 4076700"/>
              <a:gd name="connsiteY37" fmla="*/ 142875 h 1104900"/>
              <a:gd name="connsiteX38" fmla="*/ 4000500 w 4076700"/>
              <a:gd name="connsiteY38" fmla="*/ 95250 h 1104900"/>
              <a:gd name="connsiteX39" fmla="*/ 4029075 w 4076700"/>
              <a:gd name="connsiteY39" fmla="*/ 57150 h 1104900"/>
              <a:gd name="connsiteX40" fmla="*/ 4057650 w 4076700"/>
              <a:gd name="connsiteY40" fmla="*/ 28575 h 1104900"/>
              <a:gd name="connsiteX41" fmla="*/ 4076700 w 4076700"/>
              <a:gd name="connsiteY4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19225 w 4076700"/>
              <a:gd name="connsiteY5" fmla="*/ 1009650 h 1104900"/>
              <a:gd name="connsiteX6" fmla="*/ 1476375 w 4076700"/>
              <a:gd name="connsiteY6" fmla="*/ 981075 h 1104900"/>
              <a:gd name="connsiteX7" fmla="*/ 1514475 w 4076700"/>
              <a:gd name="connsiteY7" fmla="*/ 942975 h 1104900"/>
              <a:gd name="connsiteX8" fmla="*/ 1543050 w 4076700"/>
              <a:gd name="connsiteY8" fmla="*/ 914400 h 1104900"/>
              <a:gd name="connsiteX9" fmla="*/ 1600200 w 4076700"/>
              <a:gd name="connsiteY9" fmla="*/ 885825 h 1104900"/>
              <a:gd name="connsiteX10" fmla="*/ 1657350 w 4076700"/>
              <a:gd name="connsiteY10" fmla="*/ 838200 h 1104900"/>
              <a:gd name="connsiteX11" fmla="*/ 1714500 w 4076700"/>
              <a:gd name="connsiteY11" fmla="*/ 800100 h 1104900"/>
              <a:gd name="connsiteX12" fmla="*/ 1952625 w 4076700"/>
              <a:gd name="connsiteY12" fmla="*/ 771525 h 1104900"/>
              <a:gd name="connsiteX13" fmla="*/ 2390775 w 4076700"/>
              <a:gd name="connsiteY13" fmla="*/ 771525 h 1104900"/>
              <a:gd name="connsiteX14" fmla="*/ 2562225 w 4076700"/>
              <a:gd name="connsiteY14" fmla="*/ 752475 h 1104900"/>
              <a:gd name="connsiteX15" fmla="*/ 2628900 w 4076700"/>
              <a:gd name="connsiteY15" fmla="*/ 742950 h 1104900"/>
              <a:gd name="connsiteX16" fmla="*/ 3152775 w 4076700"/>
              <a:gd name="connsiteY16" fmla="*/ 733425 h 1104900"/>
              <a:gd name="connsiteX17" fmla="*/ 3190875 w 4076700"/>
              <a:gd name="connsiteY17" fmla="*/ 723900 h 1104900"/>
              <a:gd name="connsiteX18" fmla="*/ 3219450 w 4076700"/>
              <a:gd name="connsiteY18" fmla="*/ 714375 h 1104900"/>
              <a:gd name="connsiteX19" fmla="*/ 3295650 w 4076700"/>
              <a:gd name="connsiteY19" fmla="*/ 695325 h 1104900"/>
              <a:gd name="connsiteX20" fmla="*/ 3324225 w 4076700"/>
              <a:gd name="connsiteY20" fmla="*/ 685800 h 1104900"/>
              <a:gd name="connsiteX21" fmla="*/ 3352800 w 4076700"/>
              <a:gd name="connsiteY21" fmla="*/ 666750 h 1104900"/>
              <a:gd name="connsiteX22" fmla="*/ 3381375 w 4076700"/>
              <a:gd name="connsiteY22" fmla="*/ 657225 h 1104900"/>
              <a:gd name="connsiteX23" fmla="*/ 3438525 w 4076700"/>
              <a:gd name="connsiteY23" fmla="*/ 619125 h 1104900"/>
              <a:gd name="connsiteX24" fmla="*/ 3467100 w 4076700"/>
              <a:gd name="connsiteY24" fmla="*/ 600075 h 1104900"/>
              <a:gd name="connsiteX25" fmla="*/ 3524250 w 4076700"/>
              <a:gd name="connsiteY25" fmla="*/ 552450 h 1104900"/>
              <a:gd name="connsiteX26" fmla="*/ 3552825 w 4076700"/>
              <a:gd name="connsiteY26" fmla="*/ 523875 h 1104900"/>
              <a:gd name="connsiteX27" fmla="*/ 3581400 w 4076700"/>
              <a:gd name="connsiteY27" fmla="*/ 485775 h 1104900"/>
              <a:gd name="connsiteX28" fmla="*/ 3619500 w 4076700"/>
              <a:gd name="connsiteY28" fmla="*/ 466725 h 1104900"/>
              <a:gd name="connsiteX29" fmla="*/ 3667125 w 4076700"/>
              <a:gd name="connsiteY29" fmla="*/ 409575 h 1104900"/>
              <a:gd name="connsiteX30" fmla="*/ 3686175 w 4076700"/>
              <a:gd name="connsiteY30" fmla="*/ 381000 h 1104900"/>
              <a:gd name="connsiteX31" fmla="*/ 3790950 w 4076700"/>
              <a:gd name="connsiteY31" fmla="*/ 304800 h 1104900"/>
              <a:gd name="connsiteX32" fmla="*/ 3810000 w 4076700"/>
              <a:gd name="connsiteY32" fmla="*/ 276225 h 1104900"/>
              <a:gd name="connsiteX33" fmla="*/ 3838575 w 4076700"/>
              <a:gd name="connsiteY33" fmla="*/ 247650 h 1104900"/>
              <a:gd name="connsiteX34" fmla="*/ 3857625 w 4076700"/>
              <a:gd name="connsiteY34" fmla="*/ 219075 h 1104900"/>
              <a:gd name="connsiteX35" fmla="*/ 3914775 w 4076700"/>
              <a:gd name="connsiteY35" fmla="*/ 171450 h 1104900"/>
              <a:gd name="connsiteX36" fmla="*/ 3943350 w 4076700"/>
              <a:gd name="connsiteY36" fmla="*/ 142875 h 1104900"/>
              <a:gd name="connsiteX37" fmla="*/ 4000500 w 4076700"/>
              <a:gd name="connsiteY37" fmla="*/ 95250 h 1104900"/>
              <a:gd name="connsiteX38" fmla="*/ 4029075 w 4076700"/>
              <a:gd name="connsiteY38" fmla="*/ 57150 h 1104900"/>
              <a:gd name="connsiteX39" fmla="*/ 4057650 w 4076700"/>
              <a:gd name="connsiteY39" fmla="*/ 28575 h 1104900"/>
              <a:gd name="connsiteX40" fmla="*/ 4076700 w 4076700"/>
              <a:gd name="connsiteY4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76375 w 4076700"/>
              <a:gd name="connsiteY5" fmla="*/ 981075 h 1104900"/>
              <a:gd name="connsiteX6" fmla="*/ 1514475 w 4076700"/>
              <a:gd name="connsiteY6" fmla="*/ 942975 h 1104900"/>
              <a:gd name="connsiteX7" fmla="*/ 1543050 w 4076700"/>
              <a:gd name="connsiteY7" fmla="*/ 914400 h 1104900"/>
              <a:gd name="connsiteX8" fmla="*/ 1600200 w 4076700"/>
              <a:gd name="connsiteY8" fmla="*/ 885825 h 1104900"/>
              <a:gd name="connsiteX9" fmla="*/ 1657350 w 4076700"/>
              <a:gd name="connsiteY9" fmla="*/ 838200 h 1104900"/>
              <a:gd name="connsiteX10" fmla="*/ 1714500 w 4076700"/>
              <a:gd name="connsiteY10" fmla="*/ 800100 h 1104900"/>
              <a:gd name="connsiteX11" fmla="*/ 1952625 w 4076700"/>
              <a:gd name="connsiteY11" fmla="*/ 771525 h 1104900"/>
              <a:gd name="connsiteX12" fmla="*/ 2390775 w 4076700"/>
              <a:gd name="connsiteY12" fmla="*/ 771525 h 1104900"/>
              <a:gd name="connsiteX13" fmla="*/ 2562225 w 4076700"/>
              <a:gd name="connsiteY13" fmla="*/ 752475 h 1104900"/>
              <a:gd name="connsiteX14" fmla="*/ 2628900 w 4076700"/>
              <a:gd name="connsiteY14" fmla="*/ 742950 h 1104900"/>
              <a:gd name="connsiteX15" fmla="*/ 3152775 w 4076700"/>
              <a:gd name="connsiteY15" fmla="*/ 733425 h 1104900"/>
              <a:gd name="connsiteX16" fmla="*/ 3190875 w 4076700"/>
              <a:gd name="connsiteY16" fmla="*/ 723900 h 1104900"/>
              <a:gd name="connsiteX17" fmla="*/ 3219450 w 4076700"/>
              <a:gd name="connsiteY17" fmla="*/ 714375 h 1104900"/>
              <a:gd name="connsiteX18" fmla="*/ 3295650 w 4076700"/>
              <a:gd name="connsiteY18" fmla="*/ 695325 h 1104900"/>
              <a:gd name="connsiteX19" fmla="*/ 3324225 w 4076700"/>
              <a:gd name="connsiteY19" fmla="*/ 685800 h 1104900"/>
              <a:gd name="connsiteX20" fmla="*/ 3352800 w 4076700"/>
              <a:gd name="connsiteY20" fmla="*/ 666750 h 1104900"/>
              <a:gd name="connsiteX21" fmla="*/ 3381375 w 4076700"/>
              <a:gd name="connsiteY21" fmla="*/ 657225 h 1104900"/>
              <a:gd name="connsiteX22" fmla="*/ 3438525 w 4076700"/>
              <a:gd name="connsiteY22" fmla="*/ 619125 h 1104900"/>
              <a:gd name="connsiteX23" fmla="*/ 3467100 w 4076700"/>
              <a:gd name="connsiteY23" fmla="*/ 600075 h 1104900"/>
              <a:gd name="connsiteX24" fmla="*/ 3524250 w 4076700"/>
              <a:gd name="connsiteY24" fmla="*/ 552450 h 1104900"/>
              <a:gd name="connsiteX25" fmla="*/ 3552825 w 4076700"/>
              <a:gd name="connsiteY25" fmla="*/ 523875 h 1104900"/>
              <a:gd name="connsiteX26" fmla="*/ 3581400 w 4076700"/>
              <a:gd name="connsiteY26" fmla="*/ 485775 h 1104900"/>
              <a:gd name="connsiteX27" fmla="*/ 3619500 w 4076700"/>
              <a:gd name="connsiteY27" fmla="*/ 466725 h 1104900"/>
              <a:gd name="connsiteX28" fmla="*/ 3667125 w 4076700"/>
              <a:gd name="connsiteY28" fmla="*/ 409575 h 1104900"/>
              <a:gd name="connsiteX29" fmla="*/ 3686175 w 4076700"/>
              <a:gd name="connsiteY29" fmla="*/ 381000 h 1104900"/>
              <a:gd name="connsiteX30" fmla="*/ 3790950 w 4076700"/>
              <a:gd name="connsiteY30" fmla="*/ 304800 h 1104900"/>
              <a:gd name="connsiteX31" fmla="*/ 3810000 w 4076700"/>
              <a:gd name="connsiteY31" fmla="*/ 276225 h 1104900"/>
              <a:gd name="connsiteX32" fmla="*/ 3838575 w 4076700"/>
              <a:gd name="connsiteY32" fmla="*/ 247650 h 1104900"/>
              <a:gd name="connsiteX33" fmla="*/ 3857625 w 4076700"/>
              <a:gd name="connsiteY33" fmla="*/ 219075 h 1104900"/>
              <a:gd name="connsiteX34" fmla="*/ 3914775 w 4076700"/>
              <a:gd name="connsiteY34" fmla="*/ 171450 h 1104900"/>
              <a:gd name="connsiteX35" fmla="*/ 3943350 w 4076700"/>
              <a:gd name="connsiteY35" fmla="*/ 142875 h 1104900"/>
              <a:gd name="connsiteX36" fmla="*/ 4000500 w 4076700"/>
              <a:gd name="connsiteY36" fmla="*/ 95250 h 1104900"/>
              <a:gd name="connsiteX37" fmla="*/ 4029075 w 4076700"/>
              <a:gd name="connsiteY37" fmla="*/ 57150 h 1104900"/>
              <a:gd name="connsiteX38" fmla="*/ 4057650 w 4076700"/>
              <a:gd name="connsiteY38" fmla="*/ 28575 h 1104900"/>
              <a:gd name="connsiteX39" fmla="*/ 4076700 w 4076700"/>
              <a:gd name="connsiteY3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476375 w 4076700"/>
              <a:gd name="connsiteY4" fmla="*/ 981075 h 1104900"/>
              <a:gd name="connsiteX5" fmla="*/ 1514475 w 4076700"/>
              <a:gd name="connsiteY5" fmla="*/ 942975 h 1104900"/>
              <a:gd name="connsiteX6" fmla="*/ 1543050 w 4076700"/>
              <a:gd name="connsiteY6" fmla="*/ 914400 h 1104900"/>
              <a:gd name="connsiteX7" fmla="*/ 1600200 w 4076700"/>
              <a:gd name="connsiteY7" fmla="*/ 885825 h 1104900"/>
              <a:gd name="connsiteX8" fmla="*/ 1657350 w 4076700"/>
              <a:gd name="connsiteY8" fmla="*/ 838200 h 1104900"/>
              <a:gd name="connsiteX9" fmla="*/ 1714500 w 4076700"/>
              <a:gd name="connsiteY9" fmla="*/ 800100 h 1104900"/>
              <a:gd name="connsiteX10" fmla="*/ 1952625 w 4076700"/>
              <a:gd name="connsiteY10" fmla="*/ 771525 h 1104900"/>
              <a:gd name="connsiteX11" fmla="*/ 2390775 w 4076700"/>
              <a:gd name="connsiteY11" fmla="*/ 771525 h 1104900"/>
              <a:gd name="connsiteX12" fmla="*/ 2562225 w 4076700"/>
              <a:gd name="connsiteY12" fmla="*/ 752475 h 1104900"/>
              <a:gd name="connsiteX13" fmla="*/ 2628900 w 4076700"/>
              <a:gd name="connsiteY13" fmla="*/ 742950 h 1104900"/>
              <a:gd name="connsiteX14" fmla="*/ 3152775 w 4076700"/>
              <a:gd name="connsiteY14" fmla="*/ 733425 h 1104900"/>
              <a:gd name="connsiteX15" fmla="*/ 3190875 w 4076700"/>
              <a:gd name="connsiteY15" fmla="*/ 723900 h 1104900"/>
              <a:gd name="connsiteX16" fmla="*/ 3219450 w 4076700"/>
              <a:gd name="connsiteY16" fmla="*/ 714375 h 1104900"/>
              <a:gd name="connsiteX17" fmla="*/ 3295650 w 4076700"/>
              <a:gd name="connsiteY17" fmla="*/ 695325 h 1104900"/>
              <a:gd name="connsiteX18" fmla="*/ 3324225 w 4076700"/>
              <a:gd name="connsiteY18" fmla="*/ 685800 h 1104900"/>
              <a:gd name="connsiteX19" fmla="*/ 3352800 w 4076700"/>
              <a:gd name="connsiteY19" fmla="*/ 666750 h 1104900"/>
              <a:gd name="connsiteX20" fmla="*/ 3381375 w 4076700"/>
              <a:gd name="connsiteY20" fmla="*/ 657225 h 1104900"/>
              <a:gd name="connsiteX21" fmla="*/ 3438525 w 4076700"/>
              <a:gd name="connsiteY21" fmla="*/ 619125 h 1104900"/>
              <a:gd name="connsiteX22" fmla="*/ 3467100 w 4076700"/>
              <a:gd name="connsiteY22" fmla="*/ 600075 h 1104900"/>
              <a:gd name="connsiteX23" fmla="*/ 3524250 w 4076700"/>
              <a:gd name="connsiteY23" fmla="*/ 552450 h 1104900"/>
              <a:gd name="connsiteX24" fmla="*/ 3552825 w 4076700"/>
              <a:gd name="connsiteY24" fmla="*/ 523875 h 1104900"/>
              <a:gd name="connsiteX25" fmla="*/ 3581400 w 4076700"/>
              <a:gd name="connsiteY25" fmla="*/ 485775 h 1104900"/>
              <a:gd name="connsiteX26" fmla="*/ 3619500 w 4076700"/>
              <a:gd name="connsiteY26" fmla="*/ 466725 h 1104900"/>
              <a:gd name="connsiteX27" fmla="*/ 3667125 w 4076700"/>
              <a:gd name="connsiteY27" fmla="*/ 409575 h 1104900"/>
              <a:gd name="connsiteX28" fmla="*/ 3686175 w 4076700"/>
              <a:gd name="connsiteY28" fmla="*/ 381000 h 1104900"/>
              <a:gd name="connsiteX29" fmla="*/ 3790950 w 4076700"/>
              <a:gd name="connsiteY29" fmla="*/ 304800 h 1104900"/>
              <a:gd name="connsiteX30" fmla="*/ 3810000 w 4076700"/>
              <a:gd name="connsiteY30" fmla="*/ 276225 h 1104900"/>
              <a:gd name="connsiteX31" fmla="*/ 3838575 w 4076700"/>
              <a:gd name="connsiteY31" fmla="*/ 247650 h 1104900"/>
              <a:gd name="connsiteX32" fmla="*/ 3857625 w 4076700"/>
              <a:gd name="connsiteY32" fmla="*/ 219075 h 1104900"/>
              <a:gd name="connsiteX33" fmla="*/ 3914775 w 4076700"/>
              <a:gd name="connsiteY33" fmla="*/ 171450 h 1104900"/>
              <a:gd name="connsiteX34" fmla="*/ 3943350 w 4076700"/>
              <a:gd name="connsiteY34" fmla="*/ 142875 h 1104900"/>
              <a:gd name="connsiteX35" fmla="*/ 4000500 w 4076700"/>
              <a:gd name="connsiteY35" fmla="*/ 95250 h 1104900"/>
              <a:gd name="connsiteX36" fmla="*/ 4029075 w 4076700"/>
              <a:gd name="connsiteY36" fmla="*/ 57150 h 1104900"/>
              <a:gd name="connsiteX37" fmla="*/ 4057650 w 4076700"/>
              <a:gd name="connsiteY37" fmla="*/ 28575 h 1104900"/>
              <a:gd name="connsiteX38" fmla="*/ 4076700 w 4076700"/>
              <a:gd name="connsiteY3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14475 w 4076700"/>
              <a:gd name="connsiteY4" fmla="*/ 942975 h 1104900"/>
              <a:gd name="connsiteX5" fmla="*/ 1543050 w 4076700"/>
              <a:gd name="connsiteY5" fmla="*/ 914400 h 1104900"/>
              <a:gd name="connsiteX6" fmla="*/ 1600200 w 4076700"/>
              <a:gd name="connsiteY6" fmla="*/ 885825 h 1104900"/>
              <a:gd name="connsiteX7" fmla="*/ 1657350 w 4076700"/>
              <a:gd name="connsiteY7" fmla="*/ 838200 h 1104900"/>
              <a:gd name="connsiteX8" fmla="*/ 1714500 w 4076700"/>
              <a:gd name="connsiteY8" fmla="*/ 800100 h 1104900"/>
              <a:gd name="connsiteX9" fmla="*/ 1952625 w 4076700"/>
              <a:gd name="connsiteY9" fmla="*/ 771525 h 1104900"/>
              <a:gd name="connsiteX10" fmla="*/ 2390775 w 4076700"/>
              <a:gd name="connsiteY10" fmla="*/ 771525 h 1104900"/>
              <a:gd name="connsiteX11" fmla="*/ 2562225 w 4076700"/>
              <a:gd name="connsiteY11" fmla="*/ 752475 h 1104900"/>
              <a:gd name="connsiteX12" fmla="*/ 2628900 w 4076700"/>
              <a:gd name="connsiteY12" fmla="*/ 742950 h 1104900"/>
              <a:gd name="connsiteX13" fmla="*/ 3152775 w 4076700"/>
              <a:gd name="connsiteY13" fmla="*/ 733425 h 1104900"/>
              <a:gd name="connsiteX14" fmla="*/ 3190875 w 4076700"/>
              <a:gd name="connsiteY14" fmla="*/ 723900 h 1104900"/>
              <a:gd name="connsiteX15" fmla="*/ 3219450 w 4076700"/>
              <a:gd name="connsiteY15" fmla="*/ 714375 h 1104900"/>
              <a:gd name="connsiteX16" fmla="*/ 3295650 w 4076700"/>
              <a:gd name="connsiteY16" fmla="*/ 695325 h 1104900"/>
              <a:gd name="connsiteX17" fmla="*/ 3324225 w 4076700"/>
              <a:gd name="connsiteY17" fmla="*/ 685800 h 1104900"/>
              <a:gd name="connsiteX18" fmla="*/ 3352800 w 4076700"/>
              <a:gd name="connsiteY18" fmla="*/ 666750 h 1104900"/>
              <a:gd name="connsiteX19" fmla="*/ 3381375 w 4076700"/>
              <a:gd name="connsiteY19" fmla="*/ 657225 h 1104900"/>
              <a:gd name="connsiteX20" fmla="*/ 3438525 w 4076700"/>
              <a:gd name="connsiteY20" fmla="*/ 619125 h 1104900"/>
              <a:gd name="connsiteX21" fmla="*/ 3467100 w 4076700"/>
              <a:gd name="connsiteY21" fmla="*/ 600075 h 1104900"/>
              <a:gd name="connsiteX22" fmla="*/ 3524250 w 4076700"/>
              <a:gd name="connsiteY22" fmla="*/ 552450 h 1104900"/>
              <a:gd name="connsiteX23" fmla="*/ 3552825 w 4076700"/>
              <a:gd name="connsiteY23" fmla="*/ 523875 h 1104900"/>
              <a:gd name="connsiteX24" fmla="*/ 3581400 w 4076700"/>
              <a:gd name="connsiteY24" fmla="*/ 485775 h 1104900"/>
              <a:gd name="connsiteX25" fmla="*/ 3619500 w 4076700"/>
              <a:gd name="connsiteY25" fmla="*/ 466725 h 1104900"/>
              <a:gd name="connsiteX26" fmla="*/ 3667125 w 4076700"/>
              <a:gd name="connsiteY26" fmla="*/ 409575 h 1104900"/>
              <a:gd name="connsiteX27" fmla="*/ 3686175 w 4076700"/>
              <a:gd name="connsiteY27" fmla="*/ 381000 h 1104900"/>
              <a:gd name="connsiteX28" fmla="*/ 3790950 w 4076700"/>
              <a:gd name="connsiteY28" fmla="*/ 304800 h 1104900"/>
              <a:gd name="connsiteX29" fmla="*/ 3810000 w 4076700"/>
              <a:gd name="connsiteY29" fmla="*/ 276225 h 1104900"/>
              <a:gd name="connsiteX30" fmla="*/ 3838575 w 4076700"/>
              <a:gd name="connsiteY30" fmla="*/ 247650 h 1104900"/>
              <a:gd name="connsiteX31" fmla="*/ 3857625 w 4076700"/>
              <a:gd name="connsiteY31" fmla="*/ 219075 h 1104900"/>
              <a:gd name="connsiteX32" fmla="*/ 3914775 w 4076700"/>
              <a:gd name="connsiteY32" fmla="*/ 171450 h 1104900"/>
              <a:gd name="connsiteX33" fmla="*/ 3943350 w 4076700"/>
              <a:gd name="connsiteY33" fmla="*/ 142875 h 1104900"/>
              <a:gd name="connsiteX34" fmla="*/ 4000500 w 4076700"/>
              <a:gd name="connsiteY34" fmla="*/ 95250 h 1104900"/>
              <a:gd name="connsiteX35" fmla="*/ 4029075 w 4076700"/>
              <a:gd name="connsiteY35" fmla="*/ 57150 h 1104900"/>
              <a:gd name="connsiteX36" fmla="*/ 4057650 w 4076700"/>
              <a:gd name="connsiteY36" fmla="*/ 28575 h 1104900"/>
              <a:gd name="connsiteX37" fmla="*/ 4076700 w 4076700"/>
              <a:gd name="connsiteY3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00200 w 4076700"/>
              <a:gd name="connsiteY5" fmla="*/ 885825 h 1104900"/>
              <a:gd name="connsiteX6" fmla="*/ 1657350 w 4076700"/>
              <a:gd name="connsiteY6" fmla="*/ 838200 h 1104900"/>
              <a:gd name="connsiteX7" fmla="*/ 1714500 w 4076700"/>
              <a:gd name="connsiteY7" fmla="*/ 800100 h 1104900"/>
              <a:gd name="connsiteX8" fmla="*/ 1952625 w 4076700"/>
              <a:gd name="connsiteY8" fmla="*/ 771525 h 1104900"/>
              <a:gd name="connsiteX9" fmla="*/ 2390775 w 4076700"/>
              <a:gd name="connsiteY9" fmla="*/ 771525 h 1104900"/>
              <a:gd name="connsiteX10" fmla="*/ 2562225 w 4076700"/>
              <a:gd name="connsiteY10" fmla="*/ 752475 h 1104900"/>
              <a:gd name="connsiteX11" fmla="*/ 2628900 w 4076700"/>
              <a:gd name="connsiteY11" fmla="*/ 742950 h 1104900"/>
              <a:gd name="connsiteX12" fmla="*/ 3152775 w 4076700"/>
              <a:gd name="connsiteY12" fmla="*/ 733425 h 1104900"/>
              <a:gd name="connsiteX13" fmla="*/ 3190875 w 4076700"/>
              <a:gd name="connsiteY13" fmla="*/ 723900 h 1104900"/>
              <a:gd name="connsiteX14" fmla="*/ 3219450 w 4076700"/>
              <a:gd name="connsiteY14" fmla="*/ 714375 h 1104900"/>
              <a:gd name="connsiteX15" fmla="*/ 3295650 w 4076700"/>
              <a:gd name="connsiteY15" fmla="*/ 695325 h 1104900"/>
              <a:gd name="connsiteX16" fmla="*/ 3324225 w 4076700"/>
              <a:gd name="connsiteY16" fmla="*/ 685800 h 1104900"/>
              <a:gd name="connsiteX17" fmla="*/ 3352800 w 4076700"/>
              <a:gd name="connsiteY17" fmla="*/ 666750 h 1104900"/>
              <a:gd name="connsiteX18" fmla="*/ 3381375 w 4076700"/>
              <a:gd name="connsiteY18" fmla="*/ 657225 h 1104900"/>
              <a:gd name="connsiteX19" fmla="*/ 3438525 w 4076700"/>
              <a:gd name="connsiteY19" fmla="*/ 619125 h 1104900"/>
              <a:gd name="connsiteX20" fmla="*/ 3467100 w 4076700"/>
              <a:gd name="connsiteY20" fmla="*/ 600075 h 1104900"/>
              <a:gd name="connsiteX21" fmla="*/ 3524250 w 4076700"/>
              <a:gd name="connsiteY21" fmla="*/ 552450 h 1104900"/>
              <a:gd name="connsiteX22" fmla="*/ 3552825 w 4076700"/>
              <a:gd name="connsiteY22" fmla="*/ 523875 h 1104900"/>
              <a:gd name="connsiteX23" fmla="*/ 3581400 w 4076700"/>
              <a:gd name="connsiteY23" fmla="*/ 485775 h 1104900"/>
              <a:gd name="connsiteX24" fmla="*/ 3619500 w 4076700"/>
              <a:gd name="connsiteY24" fmla="*/ 466725 h 1104900"/>
              <a:gd name="connsiteX25" fmla="*/ 3667125 w 4076700"/>
              <a:gd name="connsiteY25" fmla="*/ 409575 h 1104900"/>
              <a:gd name="connsiteX26" fmla="*/ 3686175 w 4076700"/>
              <a:gd name="connsiteY26" fmla="*/ 381000 h 1104900"/>
              <a:gd name="connsiteX27" fmla="*/ 3790950 w 4076700"/>
              <a:gd name="connsiteY27" fmla="*/ 304800 h 1104900"/>
              <a:gd name="connsiteX28" fmla="*/ 3810000 w 4076700"/>
              <a:gd name="connsiteY28" fmla="*/ 276225 h 1104900"/>
              <a:gd name="connsiteX29" fmla="*/ 3838575 w 4076700"/>
              <a:gd name="connsiteY29" fmla="*/ 247650 h 1104900"/>
              <a:gd name="connsiteX30" fmla="*/ 3857625 w 4076700"/>
              <a:gd name="connsiteY30" fmla="*/ 219075 h 1104900"/>
              <a:gd name="connsiteX31" fmla="*/ 3914775 w 4076700"/>
              <a:gd name="connsiteY31" fmla="*/ 171450 h 1104900"/>
              <a:gd name="connsiteX32" fmla="*/ 3943350 w 4076700"/>
              <a:gd name="connsiteY32" fmla="*/ 142875 h 1104900"/>
              <a:gd name="connsiteX33" fmla="*/ 4000500 w 4076700"/>
              <a:gd name="connsiteY33" fmla="*/ 95250 h 1104900"/>
              <a:gd name="connsiteX34" fmla="*/ 4029075 w 4076700"/>
              <a:gd name="connsiteY34" fmla="*/ 57150 h 1104900"/>
              <a:gd name="connsiteX35" fmla="*/ 4057650 w 4076700"/>
              <a:gd name="connsiteY35" fmla="*/ 28575 h 1104900"/>
              <a:gd name="connsiteX36" fmla="*/ 4076700 w 4076700"/>
              <a:gd name="connsiteY3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57350 w 4076700"/>
              <a:gd name="connsiteY5" fmla="*/ 838200 h 1104900"/>
              <a:gd name="connsiteX6" fmla="*/ 1714500 w 4076700"/>
              <a:gd name="connsiteY6" fmla="*/ 800100 h 1104900"/>
              <a:gd name="connsiteX7" fmla="*/ 1952625 w 4076700"/>
              <a:gd name="connsiteY7" fmla="*/ 771525 h 1104900"/>
              <a:gd name="connsiteX8" fmla="*/ 2390775 w 4076700"/>
              <a:gd name="connsiteY8" fmla="*/ 771525 h 1104900"/>
              <a:gd name="connsiteX9" fmla="*/ 2562225 w 4076700"/>
              <a:gd name="connsiteY9" fmla="*/ 752475 h 1104900"/>
              <a:gd name="connsiteX10" fmla="*/ 2628900 w 4076700"/>
              <a:gd name="connsiteY10" fmla="*/ 742950 h 1104900"/>
              <a:gd name="connsiteX11" fmla="*/ 3152775 w 4076700"/>
              <a:gd name="connsiteY11" fmla="*/ 733425 h 1104900"/>
              <a:gd name="connsiteX12" fmla="*/ 3190875 w 4076700"/>
              <a:gd name="connsiteY12" fmla="*/ 723900 h 1104900"/>
              <a:gd name="connsiteX13" fmla="*/ 3219450 w 4076700"/>
              <a:gd name="connsiteY13" fmla="*/ 714375 h 1104900"/>
              <a:gd name="connsiteX14" fmla="*/ 3295650 w 4076700"/>
              <a:gd name="connsiteY14" fmla="*/ 695325 h 1104900"/>
              <a:gd name="connsiteX15" fmla="*/ 3324225 w 4076700"/>
              <a:gd name="connsiteY15" fmla="*/ 685800 h 1104900"/>
              <a:gd name="connsiteX16" fmla="*/ 3352800 w 4076700"/>
              <a:gd name="connsiteY16" fmla="*/ 666750 h 1104900"/>
              <a:gd name="connsiteX17" fmla="*/ 3381375 w 4076700"/>
              <a:gd name="connsiteY17" fmla="*/ 657225 h 1104900"/>
              <a:gd name="connsiteX18" fmla="*/ 3438525 w 4076700"/>
              <a:gd name="connsiteY18" fmla="*/ 619125 h 1104900"/>
              <a:gd name="connsiteX19" fmla="*/ 3467100 w 4076700"/>
              <a:gd name="connsiteY19" fmla="*/ 600075 h 1104900"/>
              <a:gd name="connsiteX20" fmla="*/ 3524250 w 4076700"/>
              <a:gd name="connsiteY20" fmla="*/ 552450 h 1104900"/>
              <a:gd name="connsiteX21" fmla="*/ 3552825 w 4076700"/>
              <a:gd name="connsiteY21" fmla="*/ 523875 h 1104900"/>
              <a:gd name="connsiteX22" fmla="*/ 3581400 w 4076700"/>
              <a:gd name="connsiteY22" fmla="*/ 485775 h 1104900"/>
              <a:gd name="connsiteX23" fmla="*/ 3619500 w 4076700"/>
              <a:gd name="connsiteY23" fmla="*/ 466725 h 1104900"/>
              <a:gd name="connsiteX24" fmla="*/ 3667125 w 4076700"/>
              <a:gd name="connsiteY24" fmla="*/ 409575 h 1104900"/>
              <a:gd name="connsiteX25" fmla="*/ 3686175 w 4076700"/>
              <a:gd name="connsiteY25" fmla="*/ 381000 h 1104900"/>
              <a:gd name="connsiteX26" fmla="*/ 3790950 w 4076700"/>
              <a:gd name="connsiteY26" fmla="*/ 304800 h 1104900"/>
              <a:gd name="connsiteX27" fmla="*/ 3810000 w 4076700"/>
              <a:gd name="connsiteY27" fmla="*/ 276225 h 1104900"/>
              <a:gd name="connsiteX28" fmla="*/ 3838575 w 4076700"/>
              <a:gd name="connsiteY28" fmla="*/ 247650 h 1104900"/>
              <a:gd name="connsiteX29" fmla="*/ 3857625 w 4076700"/>
              <a:gd name="connsiteY29" fmla="*/ 219075 h 1104900"/>
              <a:gd name="connsiteX30" fmla="*/ 3914775 w 4076700"/>
              <a:gd name="connsiteY30" fmla="*/ 171450 h 1104900"/>
              <a:gd name="connsiteX31" fmla="*/ 3943350 w 4076700"/>
              <a:gd name="connsiteY31" fmla="*/ 142875 h 1104900"/>
              <a:gd name="connsiteX32" fmla="*/ 4000500 w 4076700"/>
              <a:gd name="connsiteY32" fmla="*/ 95250 h 1104900"/>
              <a:gd name="connsiteX33" fmla="*/ 4029075 w 4076700"/>
              <a:gd name="connsiteY33" fmla="*/ 57150 h 1104900"/>
              <a:gd name="connsiteX34" fmla="*/ 4057650 w 4076700"/>
              <a:gd name="connsiteY34" fmla="*/ 28575 h 1104900"/>
              <a:gd name="connsiteX35" fmla="*/ 4076700 w 4076700"/>
              <a:gd name="connsiteY3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714500 w 4076700"/>
              <a:gd name="connsiteY5" fmla="*/ 800100 h 1104900"/>
              <a:gd name="connsiteX6" fmla="*/ 1952625 w 4076700"/>
              <a:gd name="connsiteY6" fmla="*/ 771525 h 1104900"/>
              <a:gd name="connsiteX7" fmla="*/ 2390775 w 4076700"/>
              <a:gd name="connsiteY7" fmla="*/ 771525 h 1104900"/>
              <a:gd name="connsiteX8" fmla="*/ 2562225 w 4076700"/>
              <a:gd name="connsiteY8" fmla="*/ 752475 h 1104900"/>
              <a:gd name="connsiteX9" fmla="*/ 2628900 w 4076700"/>
              <a:gd name="connsiteY9" fmla="*/ 742950 h 1104900"/>
              <a:gd name="connsiteX10" fmla="*/ 3152775 w 4076700"/>
              <a:gd name="connsiteY10" fmla="*/ 733425 h 1104900"/>
              <a:gd name="connsiteX11" fmla="*/ 3190875 w 4076700"/>
              <a:gd name="connsiteY11" fmla="*/ 723900 h 1104900"/>
              <a:gd name="connsiteX12" fmla="*/ 3219450 w 4076700"/>
              <a:gd name="connsiteY12" fmla="*/ 714375 h 1104900"/>
              <a:gd name="connsiteX13" fmla="*/ 3295650 w 4076700"/>
              <a:gd name="connsiteY13" fmla="*/ 695325 h 1104900"/>
              <a:gd name="connsiteX14" fmla="*/ 3324225 w 4076700"/>
              <a:gd name="connsiteY14" fmla="*/ 685800 h 1104900"/>
              <a:gd name="connsiteX15" fmla="*/ 3352800 w 4076700"/>
              <a:gd name="connsiteY15" fmla="*/ 666750 h 1104900"/>
              <a:gd name="connsiteX16" fmla="*/ 3381375 w 4076700"/>
              <a:gd name="connsiteY16" fmla="*/ 657225 h 1104900"/>
              <a:gd name="connsiteX17" fmla="*/ 3438525 w 4076700"/>
              <a:gd name="connsiteY17" fmla="*/ 619125 h 1104900"/>
              <a:gd name="connsiteX18" fmla="*/ 3467100 w 4076700"/>
              <a:gd name="connsiteY18" fmla="*/ 600075 h 1104900"/>
              <a:gd name="connsiteX19" fmla="*/ 3524250 w 4076700"/>
              <a:gd name="connsiteY19" fmla="*/ 552450 h 1104900"/>
              <a:gd name="connsiteX20" fmla="*/ 3552825 w 4076700"/>
              <a:gd name="connsiteY20" fmla="*/ 523875 h 1104900"/>
              <a:gd name="connsiteX21" fmla="*/ 3581400 w 4076700"/>
              <a:gd name="connsiteY21" fmla="*/ 485775 h 1104900"/>
              <a:gd name="connsiteX22" fmla="*/ 3619500 w 4076700"/>
              <a:gd name="connsiteY22" fmla="*/ 466725 h 1104900"/>
              <a:gd name="connsiteX23" fmla="*/ 3667125 w 4076700"/>
              <a:gd name="connsiteY23" fmla="*/ 409575 h 1104900"/>
              <a:gd name="connsiteX24" fmla="*/ 3686175 w 4076700"/>
              <a:gd name="connsiteY24" fmla="*/ 381000 h 1104900"/>
              <a:gd name="connsiteX25" fmla="*/ 3790950 w 4076700"/>
              <a:gd name="connsiteY25" fmla="*/ 304800 h 1104900"/>
              <a:gd name="connsiteX26" fmla="*/ 3810000 w 4076700"/>
              <a:gd name="connsiteY26" fmla="*/ 276225 h 1104900"/>
              <a:gd name="connsiteX27" fmla="*/ 3838575 w 4076700"/>
              <a:gd name="connsiteY27" fmla="*/ 247650 h 1104900"/>
              <a:gd name="connsiteX28" fmla="*/ 3857625 w 4076700"/>
              <a:gd name="connsiteY28" fmla="*/ 219075 h 1104900"/>
              <a:gd name="connsiteX29" fmla="*/ 3914775 w 4076700"/>
              <a:gd name="connsiteY29" fmla="*/ 171450 h 1104900"/>
              <a:gd name="connsiteX30" fmla="*/ 3943350 w 4076700"/>
              <a:gd name="connsiteY30" fmla="*/ 142875 h 1104900"/>
              <a:gd name="connsiteX31" fmla="*/ 4000500 w 4076700"/>
              <a:gd name="connsiteY31" fmla="*/ 95250 h 1104900"/>
              <a:gd name="connsiteX32" fmla="*/ 4029075 w 4076700"/>
              <a:gd name="connsiteY32" fmla="*/ 57150 h 1104900"/>
              <a:gd name="connsiteX33" fmla="*/ 4057650 w 4076700"/>
              <a:gd name="connsiteY33" fmla="*/ 28575 h 1104900"/>
              <a:gd name="connsiteX34" fmla="*/ 4076700 w 4076700"/>
              <a:gd name="connsiteY3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952625 w 4076700"/>
              <a:gd name="connsiteY5" fmla="*/ 771525 h 1104900"/>
              <a:gd name="connsiteX6" fmla="*/ 2390775 w 4076700"/>
              <a:gd name="connsiteY6" fmla="*/ 771525 h 1104900"/>
              <a:gd name="connsiteX7" fmla="*/ 2562225 w 4076700"/>
              <a:gd name="connsiteY7" fmla="*/ 752475 h 1104900"/>
              <a:gd name="connsiteX8" fmla="*/ 2628900 w 4076700"/>
              <a:gd name="connsiteY8" fmla="*/ 742950 h 1104900"/>
              <a:gd name="connsiteX9" fmla="*/ 3152775 w 4076700"/>
              <a:gd name="connsiteY9" fmla="*/ 733425 h 1104900"/>
              <a:gd name="connsiteX10" fmla="*/ 3190875 w 4076700"/>
              <a:gd name="connsiteY10" fmla="*/ 723900 h 1104900"/>
              <a:gd name="connsiteX11" fmla="*/ 3219450 w 4076700"/>
              <a:gd name="connsiteY11" fmla="*/ 714375 h 1104900"/>
              <a:gd name="connsiteX12" fmla="*/ 3295650 w 4076700"/>
              <a:gd name="connsiteY12" fmla="*/ 695325 h 1104900"/>
              <a:gd name="connsiteX13" fmla="*/ 3324225 w 4076700"/>
              <a:gd name="connsiteY13" fmla="*/ 685800 h 1104900"/>
              <a:gd name="connsiteX14" fmla="*/ 3352800 w 4076700"/>
              <a:gd name="connsiteY14" fmla="*/ 666750 h 1104900"/>
              <a:gd name="connsiteX15" fmla="*/ 3381375 w 4076700"/>
              <a:gd name="connsiteY15" fmla="*/ 657225 h 1104900"/>
              <a:gd name="connsiteX16" fmla="*/ 3438525 w 4076700"/>
              <a:gd name="connsiteY16" fmla="*/ 619125 h 1104900"/>
              <a:gd name="connsiteX17" fmla="*/ 3467100 w 4076700"/>
              <a:gd name="connsiteY17" fmla="*/ 600075 h 1104900"/>
              <a:gd name="connsiteX18" fmla="*/ 3524250 w 4076700"/>
              <a:gd name="connsiteY18" fmla="*/ 552450 h 1104900"/>
              <a:gd name="connsiteX19" fmla="*/ 3552825 w 4076700"/>
              <a:gd name="connsiteY19" fmla="*/ 523875 h 1104900"/>
              <a:gd name="connsiteX20" fmla="*/ 3581400 w 4076700"/>
              <a:gd name="connsiteY20" fmla="*/ 485775 h 1104900"/>
              <a:gd name="connsiteX21" fmla="*/ 3619500 w 4076700"/>
              <a:gd name="connsiteY21" fmla="*/ 466725 h 1104900"/>
              <a:gd name="connsiteX22" fmla="*/ 3667125 w 4076700"/>
              <a:gd name="connsiteY22" fmla="*/ 409575 h 1104900"/>
              <a:gd name="connsiteX23" fmla="*/ 3686175 w 4076700"/>
              <a:gd name="connsiteY23" fmla="*/ 381000 h 1104900"/>
              <a:gd name="connsiteX24" fmla="*/ 3790950 w 4076700"/>
              <a:gd name="connsiteY24" fmla="*/ 304800 h 1104900"/>
              <a:gd name="connsiteX25" fmla="*/ 3810000 w 4076700"/>
              <a:gd name="connsiteY25" fmla="*/ 276225 h 1104900"/>
              <a:gd name="connsiteX26" fmla="*/ 3838575 w 4076700"/>
              <a:gd name="connsiteY26" fmla="*/ 247650 h 1104900"/>
              <a:gd name="connsiteX27" fmla="*/ 3857625 w 4076700"/>
              <a:gd name="connsiteY27" fmla="*/ 219075 h 1104900"/>
              <a:gd name="connsiteX28" fmla="*/ 3914775 w 4076700"/>
              <a:gd name="connsiteY28" fmla="*/ 171450 h 1104900"/>
              <a:gd name="connsiteX29" fmla="*/ 3943350 w 4076700"/>
              <a:gd name="connsiteY29" fmla="*/ 142875 h 1104900"/>
              <a:gd name="connsiteX30" fmla="*/ 4000500 w 4076700"/>
              <a:gd name="connsiteY30" fmla="*/ 95250 h 1104900"/>
              <a:gd name="connsiteX31" fmla="*/ 4029075 w 4076700"/>
              <a:gd name="connsiteY31" fmla="*/ 57150 h 1104900"/>
              <a:gd name="connsiteX32" fmla="*/ 4057650 w 4076700"/>
              <a:gd name="connsiteY32" fmla="*/ 28575 h 1104900"/>
              <a:gd name="connsiteX33" fmla="*/ 4076700 w 4076700"/>
              <a:gd name="connsiteY3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628900 w 4076700"/>
              <a:gd name="connsiteY6" fmla="*/ 742950 h 1104900"/>
              <a:gd name="connsiteX7" fmla="*/ 3152775 w 4076700"/>
              <a:gd name="connsiteY7" fmla="*/ 733425 h 1104900"/>
              <a:gd name="connsiteX8" fmla="*/ 3190875 w 4076700"/>
              <a:gd name="connsiteY8" fmla="*/ 723900 h 1104900"/>
              <a:gd name="connsiteX9" fmla="*/ 3219450 w 4076700"/>
              <a:gd name="connsiteY9" fmla="*/ 714375 h 1104900"/>
              <a:gd name="connsiteX10" fmla="*/ 3295650 w 4076700"/>
              <a:gd name="connsiteY10" fmla="*/ 695325 h 1104900"/>
              <a:gd name="connsiteX11" fmla="*/ 3324225 w 4076700"/>
              <a:gd name="connsiteY11" fmla="*/ 685800 h 1104900"/>
              <a:gd name="connsiteX12" fmla="*/ 3352800 w 4076700"/>
              <a:gd name="connsiteY12" fmla="*/ 666750 h 1104900"/>
              <a:gd name="connsiteX13" fmla="*/ 3381375 w 4076700"/>
              <a:gd name="connsiteY13" fmla="*/ 657225 h 1104900"/>
              <a:gd name="connsiteX14" fmla="*/ 3438525 w 4076700"/>
              <a:gd name="connsiteY14" fmla="*/ 619125 h 1104900"/>
              <a:gd name="connsiteX15" fmla="*/ 3467100 w 4076700"/>
              <a:gd name="connsiteY15" fmla="*/ 600075 h 1104900"/>
              <a:gd name="connsiteX16" fmla="*/ 3524250 w 4076700"/>
              <a:gd name="connsiteY16" fmla="*/ 552450 h 1104900"/>
              <a:gd name="connsiteX17" fmla="*/ 3552825 w 4076700"/>
              <a:gd name="connsiteY17" fmla="*/ 523875 h 1104900"/>
              <a:gd name="connsiteX18" fmla="*/ 3581400 w 4076700"/>
              <a:gd name="connsiteY18" fmla="*/ 485775 h 1104900"/>
              <a:gd name="connsiteX19" fmla="*/ 3619500 w 4076700"/>
              <a:gd name="connsiteY19" fmla="*/ 466725 h 1104900"/>
              <a:gd name="connsiteX20" fmla="*/ 3667125 w 4076700"/>
              <a:gd name="connsiteY20" fmla="*/ 409575 h 1104900"/>
              <a:gd name="connsiteX21" fmla="*/ 3686175 w 4076700"/>
              <a:gd name="connsiteY21" fmla="*/ 381000 h 1104900"/>
              <a:gd name="connsiteX22" fmla="*/ 3790950 w 4076700"/>
              <a:gd name="connsiteY22" fmla="*/ 304800 h 1104900"/>
              <a:gd name="connsiteX23" fmla="*/ 3810000 w 4076700"/>
              <a:gd name="connsiteY23" fmla="*/ 276225 h 1104900"/>
              <a:gd name="connsiteX24" fmla="*/ 3838575 w 4076700"/>
              <a:gd name="connsiteY24" fmla="*/ 247650 h 1104900"/>
              <a:gd name="connsiteX25" fmla="*/ 3857625 w 4076700"/>
              <a:gd name="connsiteY25" fmla="*/ 219075 h 1104900"/>
              <a:gd name="connsiteX26" fmla="*/ 3914775 w 4076700"/>
              <a:gd name="connsiteY26" fmla="*/ 171450 h 1104900"/>
              <a:gd name="connsiteX27" fmla="*/ 3943350 w 4076700"/>
              <a:gd name="connsiteY27" fmla="*/ 142875 h 1104900"/>
              <a:gd name="connsiteX28" fmla="*/ 4000500 w 4076700"/>
              <a:gd name="connsiteY28" fmla="*/ 95250 h 1104900"/>
              <a:gd name="connsiteX29" fmla="*/ 4029075 w 4076700"/>
              <a:gd name="connsiteY29" fmla="*/ 57150 h 1104900"/>
              <a:gd name="connsiteX30" fmla="*/ 4057650 w 4076700"/>
              <a:gd name="connsiteY30" fmla="*/ 28575 h 1104900"/>
              <a:gd name="connsiteX31" fmla="*/ 4076700 w 4076700"/>
              <a:gd name="connsiteY3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239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67125 w 4076700"/>
              <a:gd name="connsiteY18" fmla="*/ 409575 h 1104900"/>
              <a:gd name="connsiteX19" fmla="*/ 3686175 w 4076700"/>
              <a:gd name="connsiteY19" fmla="*/ 381000 h 1104900"/>
              <a:gd name="connsiteX20" fmla="*/ 3790950 w 4076700"/>
              <a:gd name="connsiteY20" fmla="*/ 304800 h 1104900"/>
              <a:gd name="connsiteX21" fmla="*/ 3810000 w 4076700"/>
              <a:gd name="connsiteY21" fmla="*/ 276225 h 1104900"/>
              <a:gd name="connsiteX22" fmla="*/ 3838575 w 4076700"/>
              <a:gd name="connsiteY22" fmla="*/ 247650 h 1104900"/>
              <a:gd name="connsiteX23" fmla="*/ 3857625 w 4076700"/>
              <a:gd name="connsiteY23" fmla="*/ 219075 h 1104900"/>
              <a:gd name="connsiteX24" fmla="*/ 3914775 w 4076700"/>
              <a:gd name="connsiteY24" fmla="*/ 171450 h 1104900"/>
              <a:gd name="connsiteX25" fmla="*/ 3943350 w 4076700"/>
              <a:gd name="connsiteY25" fmla="*/ 142875 h 1104900"/>
              <a:gd name="connsiteX26" fmla="*/ 4000500 w 4076700"/>
              <a:gd name="connsiteY26" fmla="*/ 95250 h 1104900"/>
              <a:gd name="connsiteX27" fmla="*/ 4029075 w 4076700"/>
              <a:gd name="connsiteY27" fmla="*/ 57150 h 1104900"/>
              <a:gd name="connsiteX28" fmla="*/ 4057650 w 4076700"/>
              <a:gd name="connsiteY28" fmla="*/ 28575 h 1104900"/>
              <a:gd name="connsiteX29" fmla="*/ 4076700 w 4076700"/>
              <a:gd name="connsiteY2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81400 w 4076700"/>
              <a:gd name="connsiteY16" fmla="*/ 485775 h 1104900"/>
              <a:gd name="connsiteX17" fmla="*/ 3667125 w 4076700"/>
              <a:gd name="connsiteY17" fmla="*/ 409575 h 1104900"/>
              <a:gd name="connsiteX18" fmla="*/ 3686175 w 4076700"/>
              <a:gd name="connsiteY18" fmla="*/ 381000 h 1104900"/>
              <a:gd name="connsiteX19" fmla="*/ 3790950 w 4076700"/>
              <a:gd name="connsiteY19" fmla="*/ 304800 h 1104900"/>
              <a:gd name="connsiteX20" fmla="*/ 3810000 w 4076700"/>
              <a:gd name="connsiteY20" fmla="*/ 276225 h 1104900"/>
              <a:gd name="connsiteX21" fmla="*/ 3838575 w 4076700"/>
              <a:gd name="connsiteY21" fmla="*/ 247650 h 1104900"/>
              <a:gd name="connsiteX22" fmla="*/ 3857625 w 4076700"/>
              <a:gd name="connsiteY22" fmla="*/ 219075 h 1104900"/>
              <a:gd name="connsiteX23" fmla="*/ 3914775 w 4076700"/>
              <a:gd name="connsiteY23" fmla="*/ 171450 h 1104900"/>
              <a:gd name="connsiteX24" fmla="*/ 3943350 w 4076700"/>
              <a:gd name="connsiteY24" fmla="*/ 142875 h 1104900"/>
              <a:gd name="connsiteX25" fmla="*/ 4000500 w 4076700"/>
              <a:gd name="connsiteY25" fmla="*/ 95250 h 1104900"/>
              <a:gd name="connsiteX26" fmla="*/ 4029075 w 4076700"/>
              <a:gd name="connsiteY26" fmla="*/ 57150 h 1104900"/>
              <a:gd name="connsiteX27" fmla="*/ 4057650 w 4076700"/>
              <a:gd name="connsiteY27" fmla="*/ 28575 h 1104900"/>
              <a:gd name="connsiteX28" fmla="*/ 4076700 w 4076700"/>
              <a:gd name="connsiteY2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524250 w 4076700"/>
              <a:gd name="connsiteY14" fmla="*/ 552450 h 1104900"/>
              <a:gd name="connsiteX15" fmla="*/ 3581400 w 4076700"/>
              <a:gd name="connsiteY15" fmla="*/ 485775 h 1104900"/>
              <a:gd name="connsiteX16" fmla="*/ 3667125 w 4076700"/>
              <a:gd name="connsiteY16" fmla="*/ 409575 h 1104900"/>
              <a:gd name="connsiteX17" fmla="*/ 3686175 w 4076700"/>
              <a:gd name="connsiteY17" fmla="*/ 381000 h 1104900"/>
              <a:gd name="connsiteX18" fmla="*/ 3790950 w 4076700"/>
              <a:gd name="connsiteY18" fmla="*/ 304800 h 1104900"/>
              <a:gd name="connsiteX19" fmla="*/ 3810000 w 4076700"/>
              <a:gd name="connsiteY19" fmla="*/ 276225 h 1104900"/>
              <a:gd name="connsiteX20" fmla="*/ 3838575 w 4076700"/>
              <a:gd name="connsiteY20" fmla="*/ 247650 h 1104900"/>
              <a:gd name="connsiteX21" fmla="*/ 3857625 w 4076700"/>
              <a:gd name="connsiteY21" fmla="*/ 219075 h 1104900"/>
              <a:gd name="connsiteX22" fmla="*/ 3914775 w 4076700"/>
              <a:gd name="connsiteY22" fmla="*/ 171450 h 1104900"/>
              <a:gd name="connsiteX23" fmla="*/ 3943350 w 4076700"/>
              <a:gd name="connsiteY23" fmla="*/ 142875 h 1104900"/>
              <a:gd name="connsiteX24" fmla="*/ 4000500 w 4076700"/>
              <a:gd name="connsiteY24" fmla="*/ 95250 h 1104900"/>
              <a:gd name="connsiteX25" fmla="*/ 4029075 w 4076700"/>
              <a:gd name="connsiteY25" fmla="*/ 57150 h 1104900"/>
              <a:gd name="connsiteX26" fmla="*/ 4057650 w 4076700"/>
              <a:gd name="connsiteY26" fmla="*/ 28575 h 1104900"/>
              <a:gd name="connsiteX27" fmla="*/ 4076700 w 4076700"/>
              <a:gd name="connsiteY2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524250 w 4076700"/>
              <a:gd name="connsiteY13" fmla="*/ 552450 h 1104900"/>
              <a:gd name="connsiteX14" fmla="*/ 3581400 w 4076700"/>
              <a:gd name="connsiteY14" fmla="*/ 485775 h 1104900"/>
              <a:gd name="connsiteX15" fmla="*/ 3667125 w 4076700"/>
              <a:gd name="connsiteY15" fmla="*/ 409575 h 1104900"/>
              <a:gd name="connsiteX16" fmla="*/ 3686175 w 4076700"/>
              <a:gd name="connsiteY16" fmla="*/ 381000 h 1104900"/>
              <a:gd name="connsiteX17" fmla="*/ 3790950 w 4076700"/>
              <a:gd name="connsiteY17" fmla="*/ 304800 h 1104900"/>
              <a:gd name="connsiteX18" fmla="*/ 3810000 w 4076700"/>
              <a:gd name="connsiteY18" fmla="*/ 276225 h 1104900"/>
              <a:gd name="connsiteX19" fmla="*/ 3838575 w 4076700"/>
              <a:gd name="connsiteY19" fmla="*/ 247650 h 1104900"/>
              <a:gd name="connsiteX20" fmla="*/ 3857625 w 4076700"/>
              <a:gd name="connsiteY20" fmla="*/ 219075 h 1104900"/>
              <a:gd name="connsiteX21" fmla="*/ 3914775 w 4076700"/>
              <a:gd name="connsiteY21" fmla="*/ 171450 h 1104900"/>
              <a:gd name="connsiteX22" fmla="*/ 3943350 w 4076700"/>
              <a:gd name="connsiteY22" fmla="*/ 142875 h 1104900"/>
              <a:gd name="connsiteX23" fmla="*/ 4000500 w 4076700"/>
              <a:gd name="connsiteY23" fmla="*/ 95250 h 1104900"/>
              <a:gd name="connsiteX24" fmla="*/ 4029075 w 4076700"/>
              <a:gd name="connsiteY24" fmla="*/ 57150 h 1104900"/>
              <a:gd name="connsiteX25" fmla="*/ 4057650 w 4076700"/>
              <a:gd name="connsiteY25" fmla="*/ 28575 h 1104900"/>
              <a:gd name="connsiteX26" fmla="*/ 4076700 w 4076700"/>
              <a:gd name="connsiteY2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524250 w 4076700"/>
              <a:gd name="connsiteY12" fmla="*/ 552450 h 1104900"/>
              <a:gd name="connsiteX13" fmla="*/ 3581400 w 4076700"/>
              <a:gd name="connsiteY13" fmla="*/ 485775 h 1104900"/>
              <a:gd name="connsiteX14" fmla="*/ 3667125 w 4076700"/>
              <a:gd name="connsiteY14" fmla="*/ 409575 h 1104900"/>
              <a:gd name="connsiteX15" fmla="*/ 3686175 w 4076700"/>
              <a:gd name="connsiteY15" fmla="*/ 381000 h 1104900"/>
              <a:gd name="connsiteX16" fmla="*/ 3790950 w 4076700"/>
              <a:gd name="connsiteY16" fmla="*/ 304800 h 1104900"/>
              <a:gd name="connsiteX17" fmla="*/ 3810000 w 4076700"/>
              <a:gd name="connsiteY17" fmla="*/ 276225 h 1104900"/>
              <a:gd name="connsiteX18" fmla="*/ 3838575 w 4076700"/>
              <a:gd name="connsiteY18" fmla="*/ 247650 h 1104900"/>
              <a:gd name="connsiteX19" fmla="*/ 3857625 w 4076700"/>
              <a:gd name="connsiteY19" fmla="*/ 219075 h 1104900"/>
              <a:gd name="connsiteX20" fmla="*/ 3914775 w 4076700"/>
              <a:gd name="connsiteY20" fmla="*/ 171450 h 1104900"/>
              <a:gd name="connsiteX21" fmla="*/ 3943350 w 4076700"/>
              <a:gd name="connsiteY21" fmla="*/ 142875 h 1104900"/>
              <a:gd name="connsiteX22" fmla="*/ 4000500 w 4076700"/>
              <a:gd name="connsiteY22" fmla="*/ 95250 h 1104900"/>
              <a:gd name="connsiteX23" fmla="*/ 4029075 w 4076700"/>
              <a:gd name="connsiteY23" fmla="*/ 57150 h 1104900"/>
              <a:gd name="connsiteX24" fmla="*/ 4057650 w 4076700"/>
              <a:gd name="connsiteY24" fmla="*/ 28575 h 1104900"/>
              <a:gd name="connsiteX25" fmla="*/ 4076700 w 4076700"/>
              <a:gd name="connsiteY2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524250 w 4076700"/>
              <a:gd name="connsiteY11" fmla="*/ 552450 h 1104900"/>
              <a:gd name="connsiteX12" fmla="*/ 3581400 w 4076700"/>
              <a:gd name="connsiteY12" fmla="*/ 485775 h 1104900"/>
              <a:gd name="connsiteX13" fmla="*/ 3667125 w 4076700"/>
              <a:gd name="connsiteY13" fmla="*/ 409575 h 1104900"/>
              <a:gd name="connsiteX14" fmla="*/ 3686175 w 4076700"/>
              <a:gd name="connsiteY14" fmla="*/ 381000 h 1104900"/>
              <a:gd name="connsiteX15" fmla="*/ 3790950 w 4076700"/>
              <a:gd name="connsiteY15" fmla="*/ 304800 h 1104900"/>
              <a:gd name="connsiteX16" fmla="*/ 3810000 w 4076700"/>
              <a:gd name="connsiteY16" fmla="*/ 276225 h 1104900"/>
              <a:gd name="connsiteX17" fmla="*/ 3838575 w 4076700"/>
              <a:gd name="connsiteY17" fmla="*/ 247650 h 1104900"/>
              <a:gd name="connsiteX18" fmla="*/ 3857625 w 4076700"/>
              <a:gd name="connsiteY18" fmla="*/ 219075 h 1104900"/>
              <a:gd name="connsiteX19" fmla="*/ 3914775 w 4076700"/>
              <a:gd name="connsiteY19" fmla="*/ 171450 h 1104900"/>
              <a:gd name="connsiteX20" fmla="*/ 3943350 w 4076700"/>
              <a:gd name="connsiteY20" fmla="*/ 142875 h 1104900"/>
              <a:gd name="connsiteX21" fmla="*/ 4000500 w 4076700"/>
              <a:gd name="connsiteY21" fmla="*/ 95250 h 1104900"/>
              <a:gd name="connsiteX22" fmla="*/ 4029075 w 4076700"/>
              <a:gd name="connsiteY22" fmla="*/ 57150 h 1104900"/>
              <a:gd name="connsiteX23" fmla="*/ 4057650 w 4076700"/>
              <a:gd name="connsiteY23" fmla="*/ 28575 h 1104900"/>
              <a:gd name="connsiteX24" fmla="*/ 4076700 w 4076700"/>
              <a:gd name="connsiteY2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524250 w 4076700"/>
              <a:gd name="connsiteY10" fmla="*/ 552450 h 1104900"/>
              <a:gd name="connsiteX11" fmla="*/ 3581400 w 4076700"/>
              <a:gd name="connsiteY11" fmla="*/ 485775 h 1104900"/>
              <a:gd name="connsiteX12" fmla="*/ 3667125 w 4076700"/>
              <a:gd name="connsiteY12" fmla="*/ 409575 h 1104900"/>
              <a:gd name="connsiteX13" fmla="*/ 3686175 w 4076700"/>
              <a:gd name="connsiteY13" fmla="*/ 381000 h 1104900"/>
              <a:gd name="connsiteX14" fmla="*/ 3790950 w 4076700"/>
              <a:gd name="connsiteY14" fmla="*/ 304800 h 1104900"/>
              <a:gd name="connsiteX15" fmla="*/ 3810000 w 4076700"/>
              <a:gd name="connsiteY15" fmla="*/ 276225 h 1104900"/>
              <a:gd name="connsiteX16" fmla="*/ 3838575 w 4076700"/>
              <a:gd name="connsiteY16" fmla="*/ 247650 h 1104900"/>
              <a:gd name="connsiteX17" fmla="*/ 3857625 w 4076700"/>
              <a:gd name="connsiteY17" fmla="*/ 219075 h 1104900"/>
              <a:gd name="connsiteX18" fmla="*/ 3914775 w 4076700"/>
              <a:gd name="connsiteY18" fmla="*/ 171450 h 1104900"/>
              <a:gd name="connsiteX19" fmla="*/ 3943350 w 4076700"/>
              <a:gd name="connsiteY19" fmla="*/ 142875 h 1104900"/>
              <a:gd name="connsiteX20" fmla="*/ 4000500 w 4076700"/>
              <a:gd name="connsiteY20" fmla="*/ 95250 h 1104900"/>
              <a:gd name="connsiteX21" fmla="*/ 4029075 w 4076700"/>
              <a:gd name="connsiteY21" fmla="*/ 57150 h 1104900"/>
              <a:gd name="connsiteX22" fmla="*/ 4057650 w 4076700"/>
              <a:gd name="connsiteY22" fmla="*/ 28575 h 1104900"/>
              <a:gd name="connsiteX23" fmla="*/ 4076700 w 4076700"/>
              <a:gd name="connsiteY2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524250 w 4076700"/>
              <a:gd name="connsiteY9" fmla="*/ 552450 h 1104900"/>
              <a:gd name="connsiteX10" fmla="*/ 3581400 w 4076700"/>
              <a:gd name="connsiteY10" fmla="*/ 485775 h 1104900"/>
              <a:gd name="connsiteX11" fmla="*/ 3667125 w 4076700"/>
              <a:gd name="connsiteY11" fmla="*/ 409575 h 1104900"/>
              <a:gd name="connsiteX12" fmla="*/ 3686175 w 4076700"/>
              <a:gd name="connsiteY12" fmla="*/ 381000 h 1104900"/>
              <a:gd name="connsiteX13" fmla="*/ 3790950 w 4076700"/>
              <a:gd name="connsiteY13" fmla="*/ 304800 h 1104900"/>
              <a:gd name="connsiteX14" fmla="*/ 3810000 w 4076700"/>
              <a:gd name="connsiteY14" fmla="*/ 276225 h 1104900"/>
              <a:gd name="connsiteX15" fmla="*/ 3838575 w 4076700"/>
              <a:gd name="connsiteY15" fmla="*/ 247650 h 1104900"/>
              <a:gd name="connsiteX16" fmla="*/ 3857625 w 4076700"/>
              <a:gd name="connsiteY16" fmla="*/ 219075 h 1104900"/>
              <a:gd name="connsiteX17" fmla="*/ 3914775 w 4076700"/>
              <a:gd name="connsiteY17" fmla="*/ 171450 h 1104900"/>
              <a:gd name="connsiteX18" fmla="*/ 3943350 w 4076700"/>
              <a:gd name="connsiteY18" fmla="*/ 142875 h 1104900"/>
              <a:gd name="connsiteX19" fmla="*/ 4000500 w 4076700"/>
              <a:gd name="connsiteY19" fmla="*/ 95250 h 1104900"/>
              <a:gd name="connsiteX20" fmla="*/ 4029075 w 4076700"/>
              <a:gd name="connsiteY20" fmla="*/ 57150 h 1104900"/>
              <a:gd name="connsiteX21" fmla="*/ 4057650 w 4076700"/>
              <a:gd name="connsiteY21" fmla="*/ 28575 h 1104900"/>
              <a:gd name="connsiteX22" fmla="*/ 4076700 w 4076700"/>
              <a:gd name="connsiteY2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524250 w 4076700"/>
              <a:gd name="connsiteY8" fmla="*/ 552450 h 1104900"/>
              <a:gd name="connsiteX9" fmla="*/ 3581400 w 4076700"/>
              <a:gd name="connsiteY9" fmla="*/ 485775 h 1104900"/>
              <a:gd name="connsiteX10" fmla="*/ 3667125 w 4076700"/>
              <a:gd name="connsiteY10" fmla="*/ 409575 h 1104900"/>
              <a:gd name="connsiteX11" fmla="*/ 3686175 w 4076700"/>
              <a:gd name="connsiteY11" fmla="*/ 381000 h 1104900"/>
              <a:gd name="connsiteX12" fmla="*/ 3790950 w 4076700"/>
              <a:gd name="connsiteY12" fmla="*/ 304800 h 1104900"/>
              <a:gd name="connsiteX13" fmla="*/ 3810000 w 4076700"/>
              <a:gd name="connsiteY13" fmla="*/ 276225 h 1104900"/>
              <a:gd name="connsiteX14" fmla="*/ 3838575 w 4076700"/>
              <a:gd name="connsiteY14" fmla="*/ 247650 h 1104900"/>
              <a:gd name="connsiteX15" fmla="*/ 3857625 w 4076700"/>
              <a:gd name="connsiteY15" fmla="*/ 219075 h 1104900"/>
              <a:gd name="connsiteX16" fmla="*/ 3914775 w 4076700"/>
              <a:gd name="connsiteY16" fmla="*/ 171450 h 1104900"/>
              <a:gd name="connsiteX17" fmla="*/ 3943350 w 4076700"/>
              <a:gd name="connsiteY17" fmla="*/ 142875 h 1104900"/>
              <a:gd name="connsiteX18" fmla="*/ 4000500 w 4076700"/>
              <a:gd name="connsiteY18" fmla="*/ 95250 h 1104900"/>
              <a:gd name="connsiteX19" fmla="*/ 4029075 w 4076700"/>
              <a:gd name="connsiteY19" fmla="*/ 57150 h 1104900"/>
              <a:gd name="connsiteX20" fmla="*/ 4057650 w 4076700"/>
              <a:gd name="connsiteY20" fmla="*/ 28575 h 1104900"/>
              <a:gd name="connsiteX21" fmla="*/ 4076700 w 4076700"/>
              <a:gd name="connsiteY2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581400 w 4076700"/>
              <a:gd name="connsiteY8" fmla="*/ 485775 h 1104900"/>
              <a:gd name="connsiteX9" fmla="*/ 3667125 w 4076700"/>
              <a:gd name="connsiteY9" fmla="*/ 409575 h 1104900"/>
              <a:gd name="connsiteX10" fmla="*/ 3686175 w 4076700"/>
              <a:gd name="connsiteY10" fmla="*/ 381000 h 1104900"/>
              <a:gd name="connsiteX11" fmla="*/ 3790950 w 4076700"/>
              <a:gd name="connsiteY11" fmla="*/ 304800 h 1104900"/>
              <a:gd name="connsiteX12" fmla="*/ 3810000 w 4076700"/>
              <a:gd name="connsiteY12" fmla="*/ 276225 h 1104900"/>
              <a:gd name="connsiteX13" fmla="*/ 3838575 w 4076700"/>
              <a:gd name="connsiteY13" fmla="*/ 247650 h 1104900"/>
              <a:gd name="connsiteX14" fmla="*/ 3857625 w 4076700"/>
              <a:gd name="connsiteY14" fmla="*/ 219075 h 1104900"/>
              <a:gd name="connsiteX15" fmla="*/ 3914775 w 4076700"/>
              <a:gd name="connsiteY15" fmla="*/ 171450 h 1104900"/>
              <a:gd name="connsiteX16" fmla="*/ 3943350 w 4076700"/>
              <a:gd name="connsiteY16" fmla="*/ 142875 h 1104900"/>
              <a:gd name="connsiteX17" fmla="*/ 4000500 w 4076700"/>
              <a:gd name="connsiteY17" fmla="*/ 95250 h 1104900"/>
              <a:gd name="connsiteX18" fmla="*/ 4029075 w 4076700"/>
              <a:gd name="connsiteY18" fmla="*/ 57150 h 1104900"/>
              <a:gd name="connsiteX19" fmla="*/ 4057650 w 4076700"/>
              <a:gd name="connsiteY19" fmla="*/ 28575 h 1104900"/>
              <a:gd name="connsiteX20" fmla="*/ 4076700 w 4076700"/>
              <a:gd name="connsiteY2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686175 w 4076700"/>
              <a:gd name="connsiteY9" fmla="*/ 381000 h 1104900"/>
              <a:gd name="connsiteX10" fmla="*/ 3790950 w 4076700"/>
              <a:gd name="connsiteY10" fmla="*/ 304800 h 1104900"/>
              <a:gd name="connsiteX11" fmla="*/ 3810000 w 4076700"/>
              <a:gd name="connsiteY11" fmla="*/ 276225 h 1104900"/>
              <a:gd name="connsiteX12" fmla="*/ 3838575 w 4076700"/>
              <a:gd name="connsiteY12" fmla="*/ 247650 h 1104900"/>
              <a:gd name="connsiteX13" fmla="*/ 3857625 w 4076700"/>
              <a:gd name="connsiteY13" fmla="*/ 219075 h 1104900"/>
              <a:gd name="connsiteX14" fmla="*/ 3914775 w 4076700"/>
              <a:gd name="connsiteY14" fmla="*/ 171450 h 1104900"/>
              <a:gd name="connsiteX15" fmla="*/ 3943350 w 4076700"/>
              <a:gd name="connsiteY15" fmla="*/ 142875 h 1104900"/>
              <a:gd name="connsiteX16" fmla="*/ 4000500 w 4076700"/>
              <a:gd name="connsiteY16" fmla="*/ 95250 h 1104900"/>
              <a:gd name="connsiteX17" fmla="*/ 4029075 w 4076700"/>
              <a:gd name="connsiteY17" fmla="*/ 57150 h 1104900"/>
              <a:gd name="connsiteX18" fmla="*/ 4057650 w 4076700"/>
              <a:gd name="connsiteY18" fmla="*/ 28575 h 1104900"/>
              <a:gd name="connsiteX19" fmla="*/ 4076700 w 4076700"/>
              <a:gd name="connsiteY1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38575 w 4076700"/>
              <a:gd name="connsiteY11" fmla="*/ 247650 h 1104900"/>
              <a:gd name="connsiteX12" fmla="*/ 3857625 w 4076700"/>
              <a:gd name="connsiteY12" fmla="*/ 219075 h 1104900"/>
              <a:gd name="connsiteX13" fmla="*/ 3914775 w 4076700"/>
              <a:gd name="connsiteY13" fmla="*/ 171450 h 1104900"/>
              <a:gd name="connsiteX14" fmla="*/ 3943350 w 4076700"/>
              <a:gd name="connsiteY14" fmla="*/ 142875 h 1104900"/>
              <a:gd name="connsiteX15" fmla="*/ 4000500 w 4076700"/>
              <a:gd name="connsiteY15" fmla="*/ 95250 h 1104900"/>
              <a:gd name="connsiteX16" fmla="*/ 4029075 w 4076700"/>
              <a:gd name="connsiteY16" fmla="*/ 57150 h 1104900"/>
              <a:gd name="connsiteX17" fmla="*/ 4057650 w 4076700"/>
              <a:gd name="connsiteY17" fmla="*/ 28575 h 1104900"/>
              <a:gd name="connsiteX18" fmla="*/ 4076700 w 4076700"/>
              <a:gd name="connsiteY1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57625 w 4076700"/>
              <a:gd name="connsiteY11" fmla="*/ 219075 h 1104900"/>
              <a:gd name="connsiteX12" fmla="*/ 3914775 w 4076700"/>
              <a:gd name="connsiteY12" fmla="*/ 171450 h 1104900"/>
              <a:gd name="connsiteX13" fmla="*/ 3943350 w 4076700"/>
              <a:gd name="connsiteY13" fmla="*/ 142875 h 1104900"/>
              <a:gd name="connsiteX14" fmla="*/ 4000500 w 4076700"/>
              <a:gd name="connsiteY14" fmla="*/ 95250 h 1104900"/>
              <a:gd name="connsiteX15" fmla="*/ 4029075 w 4076700"/>
              <a:gd name="connsiteY15" fmla="*/ 57150 h 1104900"/>
              <a:gd name="connsiteX16" fmla="*/ 4057650 w 4076700"/>
              <a:gd name="connsiteY16" fmla="*/ 28575 h 1104900"/>
              <a:gd name="connsiteX17" fmla="*/ 4076700 w 4076700"/>
              <a:gd name="connsiteY1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914775 w 4076700"/>
              <a:gd name="connsiteY11" fmla="*/ 171450 h 1104900"/>
              <a:gd name="connsiteX12" fmla="*/ 3943350 w 4076700"/>
              <a:gd name="connsiteY12" fmla="*/ 142875 h 1104900"/>
              <a:gd name="connsiteX13" fmla="*/ 4000500 w 4076700"/>
              <a:gd name="connsiteY13" fmla="*/ 95250 h 1104900"/>
              <a:gd name="connsiteX14" fmla="*/ 4029075 w 4076700"/>
              <a:gd name="connsiteY14" fmla="*/ 57150 h 1104900"/>
              <a:gd name="connsiteX15" fmla="*/ 4057650 w 4076700"/>
              <a:gd name="connsiteY15" fmla="*/ 28575 h 1104900"/>
              <a:gd name="connsiteX16" fmla="*/ 4076700 w 4076700"/>
              <a:gd name="connsiteY1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914775 w 4076700"/>
              <a:gd name="connsiteY10" fmla="*/ 171450 h 1104900"/>
              <a:gd name="connsiteX11" fmla="*/ 3943350 w 4076700"/>
              <a:gd name="connsiteY11" fmla="*/ 142875 h 1104900"/>
              <a:gd name="connsiteX12" fmla="*/ 4000500 w 4076700"/>
              <a:gd name="connsiteY12" fmla="*/ 95250 h 1104900"/>
              <a:gd name="connsiteX13" fmla="*/ 4029075 w 4076700"/>
              <a:gd name="connsiteY13" fmla="*/ 57150 h 1104900"/>
              <a:gd name="connsiteX14" fmla="*/ 4057650 w 4076700"/>
              <a:gd name="connsiteY14" fmla="*/ 28575 h 1104900"/>
              <a:gd name="connsiteX15" fmla="*/ 4076700 w 4076700"/>
              <a:gd name="connsiteY1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00500 w 4076700"/>
              <a:gd name="connsiteY11" fmla="*/ 95250 h 1104900"/>
              <a:gd name="connsiteX12" fmla="*/ 4029075 w 4076700"/>
              <a:gd name="connsiteY12" fmla="*/ 57150 h 1104900"/>
              <a:gd name="connsiteX13" fmla="*/ 4057650 w 4076700"/>
              <a:gd name="connsiteY13" fmla="*/ 28575 h 1104900"/>
              <a:gd name="connsiteX14" fmla="*/ 4076700 w 4076700"/>
              <a:gd name="connsiteY1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29075 w 4076700"/>
              <a:gd name="connsiteY11" fmla="*/ 57150 h 1104900"/>
              <a:gd name="connsiteX12" fmla="*/ 4057650 w 4076700"/>
              <a:gd name="connsiteY12" fmla="*/ 28575 h 1104900"/>
              <a:gd name="connsiteX13" fmla="*/ 4076700 w 4076700"/>
              <a:gd name="connsiteY1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4029075 w 4076700"/>
              <a:gd name="connsiteY10" fmla="*/ 57150 h 1104900"/>
              <a:gd name="connsiteX11" fmla="*/ 4057650 w 4076700"/>
              <a:gd name="connsiteY11" fmla="*/ 28575 h 1104900"/>
              <a:gd name="connsiteX12" fmla="*/ 4076700 w 4076700"/>
              <a:gd name="connsiteY1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57650 w 4076700"/>
              <a:gd name="connsiteY10" fmla="*/ 28575 h 1104900"/>
              <a:gd name="connsiteX11" fmla="*/ 4076700 w 4076700"/>
              <a:gd name="connsiteY1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76700 w 4076700"/>
              <a:gd name="connsiteY1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810000 w 4076700"/>
              <a:gd name="connsiteY8" fmla="*/ 323850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810000 w 4076700"/>
              <a:gd name="connsiteY7" fmla="*/ 323850 h 1104900"/>
              <a:gd name="connsiteX8" fmla="*/ 4076700 w 4076700"/>
              <a:gd name="connsiteY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3152775 w 4076700"/>
              <a:gd name="connsiteY5" fmla="*/ 733425 h 1104900"/>
              <a:gd name="connsiteX6" fmla="*/ 4076700 w 4076700"/>
              <a:gd name="connsiteY6" fmla="*/ 0 h 1104900"/>
              <a:gd name="connsiteX0" fmla="*/ 0 w 4076700"/>
              <a:gd name="connsiteY0" fmla="*/ 1104900 h 1111531"/>
              <a:gd name="connsiteX1" fmla="*/ 1019175 w 4076700"/>
              <a:gd name="connsiteY1" fmla="*/ 1095375 h 1111531"/>
              <a:gd name="connsiteX2" fmla="*/ 1466850 w 4076700"/>
              <a:gd name="connsiteY2" fmla="*/ 914400 h 1111531"/>
              <a:gd name="connsiteX3" fmla="*/ 1885950 w 4076700"/>
              <a:gd name="connsiteY3" fmla="*/ 762000 h 1111531"/>
              <a:gd name="connsiteX4" fmla="*/ 3152775 w 4076700"/>
              <a:gd name="connsiteY4" fmla="*/ 733425 h 1111531"/>
              <a:gd name="connsiteX5" fmla="*/ 4076700 w 4076700"/>
              <a:gd name="connsiteY5" fmla="*/ 0 h 1111531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152775 w 4076700"/>
              <a:gd name="connsiteY3" fmla="*/ 733425 h 1122683"/>
              <a:gd name="connsiteX4" fmla="*/ 4076700 w 4076700"/>
              <a:gd name="connsiteY4" fmla="*/ 0 h 1122683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241675 w 4076700"/>
              <a:gd name="connsiteY3" fmla="*/ 695325 h 1122683"/>
              <a:gd name="connsiteX4" fmla="*/ 4076700 w 4076700"/>
              <a:gd name="connsiteY4" fmla="*/ 0 h 1122683"/>
              <a:gd name="connsiteX0" fmla="*/ 0 w 4070350"/>
              <a:gd name="connsiteY0" fmla="*/ 1117600 h 1128005"/>
              <a:gd name="connsiteX1" fmla="*/ 1012825 w 4070350"/>
              <a:gd name="connsiteY1" fmla="*/ 1095375 h 1128005"/>
              <a:gd name="connsiteX2" fmla="*/ 1879600 w 4070350"/>
              <a:gd name="connsiteY2" fmla="*/ 762000 h 1128005"/>
              <a:gd name="connsiteX3" fmla="*/ 3235325 w 4070350"/>
              <a:gd name="connsiteY3" fmla="*/ 695325 h 1128005"/>
              <a:gd name="connsiteX4" fmla="*/ 4070350 w 4070350"/>
              <a:gd name="connsiteY4" fmla="*/ 0 h 1128005"/>
              <a:gd name="connsiteX0" fmla="*/ 0 w 4070350"/>
              <a:gd name="connsiteY0" fmla="*/ 1117600 h 1117600"/>
              <a:gd name="connsiteX1" fmla="*/ 1012825 w 4070350"/>
              <a:gd name="connsiteY1" fmla="*/ 1095375 h 1117600"/>
              <a:gd name="connsiteX2" fmla="*/ 1879600 w 4070350"/>
              <a:gd name="connsiteY2" fmla="*/ 762000 h 1117600"/>
              <a:gd name="connsiteX3" fmla="*/ 3235325 w 4070350"/>
              <a:gd name="connsiteY3" fmla="*/ 695325 h 1117600"/>
              <a:gd name="connsiteX4" fmla="*/ 4070350 w 4070350"/>
              <a:gd name="connsiteY4" fmla="*/ 0 h 111760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7175"/>
              <a:gd name="connsiteY0" fmla="*/ 1127125 h 1127125"/>
              <a:gd name="connsiteX1" fmla="*/ 1009650 w 4067175"/>
              <a:gd name="connsiteY1" fmla="*/ 1095375 h 1127125"/>
              <a:gd name="connsiteX2" fmla="*/ 1876425 w 4067175"/>
              <a:gd name="connsiteY2" fmla="*/ 762000 h 1127125"/>
              <a:gd name="connsiteX3" fmla="*/ 3232150 w 4067175"/>
              <a:gd name="connsiteY3" fmla="*/ 695325 h 1127125"/>
              <a:gd name="connsiteX4" fmla="*/ 4067175 w 4067175"/>
              <a:gd name="connsiteY4" fmla="*/ 0 h 1127125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70212"/>
              <a:gd name="connsiteX1" fmla="*/ 1012154 w 4064000"/>
              <a:gd name="connsiteY1" fmla="*/ 1169209 h 1170212"/>
              <a:gd name="connsiteX2" fmla="*/ 1873250 w 4064000"/>
              <a:gd name="connsiteY2" fmla="*/ 762000 h 1170212"/>
              <a:gd name="connsiteX3" fmla="*/ 3228975 w 4064000"/>
              <a:gd name="connsiteY3" fmla="*/ 695325 h 1170212"/>
              <a:gd name="connsiteX4" fmla="*/ 4064000 w 4064000"/>
              <a:gd name="connsiteY4" fmla="*/ 0 h 1170212"/>
              <a:gd name="connsiteX0" fmla="*/ 0 w 4075359"/>
              <a:gd name="connsiteY0" fmla="*/ 1178063 h 1178063"/>
              <a:gd name="connsiteX1" fmla="*/ 1023513 w 4075359"/>
              <a:gd name="connsiteY1" fmla="*/ 1169209 h 1178063"/>
              <a:gd name="connsiteX2" fmla="*/ 1884609 w 4075359"/>
              <a:gd name="connsiteY2" fmla="*/ 762000 h 1178063"/>
              <a:gd name="connsiteX3" fmla="*/ 3240334 w 4075359"/>
              <a:gd name="connsiteY3" fmla="*/ 695325 h 1178063"/>
              <a:gd name="connsiteX4" fmla="*/ 4075359 w 4075359"/>
              <a:gd name="connsiteY4" fmla="*/ 0 h 1178063"/>
              <a:gd name="connsiteX0" fmla="*/ 0 w 4069679"/>
              <a:gd name="connsiteY0" fmla="*/ 1161025 h 1169209"/>
              <a:gd name="connsiteX1" fmla="*/ 1017833 w 4069679"/>
              <a:gd name="connsiteY1" fmla="*/ 1169209 h 1169209"/>
              <a:gd name="connsiteX2" fmla="*/ 1878929 w 4069679"/>
              <a:gd name="connsiteY2" fmla="*/ 762000 h 1169209"/>
              <a:gd name="connsiteX3" fmla="*/ 3234654 w 4069679"/>
              <a:gd name="connsiteY3" fmla="*/ 695325 h 1169209"/>
              <a:gd name="connsiteX4" fmla="*/ 4069679 w 4069679"/>
              <a:gd name="connsiteY4" fmla="*/ 0 h 1169209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234654 w 3995845"/>
              <a:gd name="connsiteY3" fmla="*/ 513581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552707 w 3995845"/>
              <a:gd name="connsiteY3" fmla="*/ 54765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399360 w 3995845"/>
              <a:gd name="connsiteY3" fmla="*/ 53061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217601 w 3995845"/>
              <a:gd name="connsiteY4" fmla="*/ 411895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06427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597294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95636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1019781"/>
              <a:gd name="connsiteX1" fmla="*/ 1017833 w 3995845"/>
              <a:gd name="connsiteY1" fmla="*/ 987465 h 1019781"/>
              <a:gd name="connsiteX2" fmla="*/ 1833493 w 3995845"/>
              <a:gd name="connsiteY2" fmla="*/ 631371 h 1019781"/>
              <a:gd name="connsiteX3" fmla="*/ 3484554 w 3995845"/>
              <a:gd name="connsiteY3" fmla="*/ 1019058 h 1019781"/>
              <a:gd name="connsiteX4" fmla="*/ 3995845 w 3995845"/>
              <a:gd name="connsiteY4" fmla="*/ 0 h 1019781"/>
              <a:gd name="connsiteX0" fmla="*/ 0 w 3995845"/>
              <a:gd name="connsiteY0" fmla="*/ 979281 h 1020223"/>
              <a:gd name="connsiteX1" fmla="*/ 1017833 w 3995845"/>
              <a:gd name="connsiteY1" fmla="*/ 987465 h 1020223"/>
              <a:gd name="connsiteX2" fmla="*/ 1833493 w 3995845"/>
              <a:gd name="connsiteY2" fmla="*/ 631371 h 1020223"/>
              <a:gd name="connsiteX3" fmla="*/ 3484554 w 3995845"/>
              <a:gd name="connsiteY3" fmla="*/ 1019058 h 1020223"/>
              <a:gd name="connsiteX4" fmla="*/ 3995845 w 3995845"/>
              <a:gd name="connsiteY4" fmla="*/ 0 h 1020223"/>
              <a:gd name="connsiteX0" fmla="*/ 0 w 3995845"/>
              <a:gd name="connsiteY0" fmla="*/ 979281 h 1003225"/>
              <a:gd name="connsiteX1" fmla="*/ 1017833 w 3995845"/>
              <a:gd name="connsiteY1" fmla="*/ 987465 h 1003225"/>
              <a:gd name="connsiteX2" fmla="*/ 1833493 w 3995845"/>
              <a:gd name="connsiteY2" fmla="*/ 631371 h 1003225"/>
              <a:gd name="connsiteX3" fmla="*/ 3564067 w 3995845"/>
              <a:gd name="connsiteY3" fmla="*/ 1002019 h 1003225"/>
              <a:gd name="connsiteX4" fmla="*/ 3995845 w 3995845"/>
              <a:gd name="connsiteY4" fmla="*/ 0 h 1003225"/>
              <a:gd name="connsiteX0" fmla="*/ 0 w 3995845"/>
              <a:gd name="connsiteY0" fmla="*/ 979281 h 1002768"/>
              <a:gd name="connsiteX1" fmla="*/ 1017833 w 3995845"/>
              <a:gd name="connsiteY1" fmla="*/ 987465 h 1002768"/>
              <a:gd name="connsiteX2" fmla="*/ 1833493 w 3995845"/>
              <a:gd name="connsiteY2" fmla="*/ 631371 h 1002768"/>
              <a:gd name="connsiteX3" fmla="*/ 3564067 w 3995845"/>
              <a:gd name="connsiteY3" fmla="*/ 1002019 h 1002768"/>
              <a:gd name="connsiteX4" fmla="*/ 3995845 w 3995845"/>
              <a:gd name="connsiteY4" fmla="*/ 0 h 1002768"/>
              <a:gd name="connsiteX0" fmla="*/ 0 w 3995845"/>
              <a:gd name="connsiteY0" fmla="*/ 979281 h 1027613"/>
              <a:gd name="connsiteX1" fmla="*/ 1017833 w 3995845"/>
              <a:gd name="connsiteY1" fmla="*/ 987465 h 1027613"/>
              <a:gd name="connsiteX2" fmla="*/ 2373046 w 3995845"/>
              <a:gd name="connsiteY2" fmla="*/ 750640 h 1027613"/>
              <a:gd name="connsiteX3" fmla="*/ 3564067 w 3995845"/>
              <a:gd name="connsiteY3" fmla="*/ 1002019 h 1027613"/>
              <a:gd name="connsiteX4" fmla="*/ 3995845 w 3995845"/>
              <a:gd name="connsiteY4" fmla="*/ 0 h 1027613"/>
              <a:gd name="connsiteX0" fmla="*/ 0 w 3995845"/>
              <a:gd name="connsiteY0" fmla="*/ 979281 h 1030416"/>
              <a:gd name="connsiteX1" fmla="*/ 1387000 w 3995845"/>
              <a:gd name="connsiteY1" fmla="*/ 697811 h 1030416"/>
              <a:gd name="connsiteX2" fmla="*/ 2373046 w 3995845"/>
              <a:gd name="connsiteY2" fmla="*/ 750640 h 1030416"/>
              <a:gd name="connsiteX3" fmla="*/ 3564067 w 3995845"/>
              <a:gd name="connsiteY3" fmla="*/ 1002019 h 1030416"/>
              <a:gd name="connsiteX4" fmla="*/ 3995845 w 3995845"/>
              <a:gd name="connsiteY4" fmla="*/ 0 h 1030416"/>
              <a:gd name="connsiteX0" fmla="*/ 0 w 3734588"/>
              <a:gd name="connsiteY0" fmla="*/ 706665 h 1030416"/>
              <a:gd name="connsiteX1" fmla="*/ 1125743 w 3734588"/>
              <a:gd name="connsiteY1" fmla="*/ 697811 h 1030416"/>
              <a:gd name="connsiteX2" fmla="*/ 2111789 w 3734588"/>
              <a:gd name="connsiteY2" fmla="*/ 750640 h 1030416"/>
              <a:gd name="connsiteX3" fmla="*/ 3302810 w 3734588"/>
              <a:gd name="connsiteY3" fmla="*/ 1002019 h 1030416"/>
              <a:gd name="connsiteX4" fmla="*/ 3734588 w 3734588"/>
              <a:gd name="connsiteY4" fmla="*/ 0 h 1030416"/>
              <a:gd name="connsiteX0" fmla="*/ 0 w 3734588"/>
              <a:gd name="connsiteY0" fmla="*/ 706665 h 1030416"/>
              <a:gd name="connsiteX1" fmla="*/ 2111789 w 3734588"/>
              <a:gd name="connsiteY1" fmla="*/ 750640 h 1030416"/>
              <a:gd name="connsiteX2" fmla="*/ 3302810 w 3734588"/>
              <a:gd name="connsiteY2" fmla="*/ 1002019 h 1030416"/>
              <a:gd name="connsiteX3" fmla="*/ 3734588 w 3734588"/>
              <a:gd name="connsiteY3" fmla="*/ 0 h 1030416"/>
              <a:gd name="connsiteX0" fmla="*/ 0 w 3734588"/>
              <a:gd name="connsiteY0" fmla="*/ 706665 h 1030322"/>
              <a:gd name="connsiteX1" fmla="*/ 2111789 w 3734588"/>
              <a:gd name="connsiteY1" fmla="*/ 750640 h 1030322"/>
              <a:gd name="connsiteX2" fmla="*/ 3302810 w 3734588"/>
              <a:gd name="connsiteY2" fmla="*/ 1002019 h 1030322"/>
              <a:gd name="connsiteX3" fmla="*/ 3734588 w 3734588"/>
              <a:gd name="connsiteY3" fmla="*/ 0 h 1030322"/>
              <a:gd name="connsiteX0" fmla="*/ 0 w 3734588"/>
              <a:gd name="connsiteY0" fmla="*/ 706665 h 1033941"/>
              <a:gd name="connsiteX1" fmla="*/ 2111789 w 3734588"/>
              <a:gd name="connsiteY1" fmla="*/ 750640 h 1033941"/>
              <a:gd name="connsiteX2" fmla="*/ 3302810 w 3734588"/>
              <a:gd name="connsiteY2" fmla="*/ 1002019 h 1033941"/>
              <a:gd name="connsiteX3" fmla="*/ 3734588 w 3734588"/>
              <a:gd name="connsiteY3" fmla="*/ 0 h 1033941"/>
              <a:gd name="connsiteX0" fmla="*/ 0 w 1934186"/>
              <a:gd name="connsiteY0" fmla="*/ 2200374 h 2200500"/>
              <a:gd name="connsiteX1" fmla="*/ 311387 w 1934186"/>
              <a:gd name="connsiteY1" fmla="*/ 750640 h 2200500"/>
              <a:gd name="connsiteX2" fmla="*/ 1502408 w 1934186"/>
              <a:gd name="connsiteY2" fmla="*/ 1002019 h 2200500"/>
              <a:gd name="connsiteX3" fmla="*/ 1934186 w 1934186"/>
              <a:gd name="connsiteY3" fmla="*/ 0 h 2200500"/>
              <a:gd name="connsiteX0" fmla="*/ 0 w 1934186"/>
              <a:gd name="connsiteY0" fmla="*/ 2200374 h 2217824"/>
              <a:gd name="connsiteX1" fmla="*/ 286976 w 1934186"/>
              <a:gd name="connsiteY1" fmla="*/ 2070308 h 2217824"/>
              <a:gd name="connsiteX2" fmla="*/ 311387 w 1934186"/>
              <a:gd name="connsiteY2" fmla="*/ 750640 h 2217824"/>
              <a:gd name="connsiteX3" fmla="*/ 1502408 w 1934186"/>
              <a:gd name="connsiteY3" fmla="*/ 1002019 h 2217824"/>
              <a:gd name="connsiteX4" fmla="*/ 1934186 w 1934186"/>
              <a:gd name="connsiteY4" fmla="*/ 0 h 2217824"/>
              <a:gd name="connsiteX0" fmla="*/ 2073798 w 2074597"/>
              <a:gd name="connsiteY0" fmla="*/ 2240130 h 2240605"/>
              <a:gd name="connsiteX1" fmla="*/ 60575 w 2074597"/>
              <a:gd name="connsiteY1" fmla="*/ 2070308 h 2240605"/>
              <a:gd name="connsiteX2" fmla="*/ 84986 w 2074597"/>
              <a:gd name="connsiteY2" fmla="*/ 750640 h 2240605"/>
              <a:gd name="connsiteX3" fmla="*/ 1276007 w 2074597"/>
              <a:gd name="connsiteY3" fmla="*/ 1002019 h 2240605"/>
              <a:gd name="connsiteX4" fmla="*/ 1707785 w 2074597"/>
              <a:gd name="connsiteY4" fmla="*/ 0 h 2240605"/>
              <a:gd name="connsiteX0" fmla="*/ 2123296 w 2123296"/>
              <a:gd name="connsiteY0" fmla="*/ 2240130 h 2248846"/>
              <a:gd name="connsiteX1" fmla="*/ 871127 w 2123296"/>
              <a:gd name="connsiteY1" fmla="*/ 2235014 h 2248846"/>
              <a:gd name="connsiteX2" fmla="*/ 110073 w 2123296"/>
              <a:gd name="connsiteY2" fmla="*/ 2070308 h 2248846"/>
              <a:gd name="connsiteX3" fmla="*/ 134484 w 2123296"/>
              <a:gd name="connsiteY3" fmla="*/ 750640 h 2248846"/>
              <a:gd name="connsiteX4" fmla="*/ 1325505 w 2123296"/>
              <a:gd name="connsiteY4" fmla="*/ 1002019 h 2248846"/>
              <a:gd name="connsiteX5" fmla="*/ 1757283 w 2123296"/>
              <a:gd name="connsiteY5" fmla="*/ 0 h 2248846"/>
              <a:gd name="connsiteX0" fmla="*/ 2123296 w 2123296"/>
              <a:gd name="connsiteY0" fmla="*/ 2240130 h 2251545"/>
              <a:gd name="connsiteX1" fmla="*/ 1405000 w 2123296"/>
              <a:gd name="connsiteY1" fmla="*/ 2246372 h 2251545"/>
              <a:gd name="connsiteX2" fmla="*/ 871127 w 2123296"/>
              <a:gd name="connsiteY2" fmla="*/ 2235014 h 2251545"/>
              <a:gd name="connsiteX3" fmla="*/ 110073 w 2123296"/>
              <a:gd name="connsiteY3" fmla="*/ 2070308 h 2251545"/>
              <a:gd name="connsiteX4" fmla="*/ 134484 w 2123296"/>
              <a:gd name="connsiteY4" fmla="*/ 750640 h 2251545"/>
              <a:gd name="connsiteX5" fmla="*/ 1325505 w 2123296"/>
              <a:gd name="connsiteY5" fmla="*/ 1002019 h 2251545"/>
              <a:gd name="connsiteX6" fmla="*/ 1757283 w 2123296"/>
              <a:gd name="connsiteY6" fmla="*/ 0 h 2251545"/>
              <a:gd name="connsiteX0" fmla="*/ 2123296 w 2123296"/>
              <a:gd name="connsiteY0" fmla="*/ 2240130 h 2251545"/>
              <a:gd name="connsiteX1" fmla="*/ 1405000 w 2123296"/>
              <a:gd name="connsiteY1" fmla="*/ 2246372 h 2251545"/>
              <a:gd name="connsiteX2" fmla="*/ 871127 w 2123296"/>
              <a:gd name="connsiteY2" fmla="*/ 2235014 h 2251545"/>
              <a:gd name="connsiteX3" fmla="*/ 110073 w 2123296"/>
              <a:gd name="connsiteY3" fmla="*/ 2070308 h 2251545"/>
              <a:gd name="connsiteX4" fmla="*/ 134484 w 2123296"/>
              <a:gd name="connsiteY4" fmla="*/ 750640 h 2251545"/>
              <a:gd name="connsiteX5" fmla="*/ 1325505 w 2123296"/>
              <a:gd name="connsiteY5" fmla="*/ 1002019 h 2251545"/>
              <a:gd name="connsiteX6" fmla="*/ 1757283 w 2123296"/>
              <a:gd name="connsiteY6" fmla="*/ 0 h 2251545"/>
              <a:gd name="connsiteX0" fmla="*/ 2123296 w 2123296"/>
              <a:gd name="connsiteY0" fmla="*/ 2240130 h 2251545"/>
              <a:gd name="connsiteX1" fmla="*/ 1405000 w 2123296"/>
              <a:gd name="connsiteY1" fmla="*/ 2246372 h 2251545"/>
              <a:gd name="connsiteX2" fmla="*/ 871127 w 2123296"/>
              <a:gd name="connsiteY2" fmla="*/ 2235014 h 2251545"/>
              <a:gd name="connsiteX3" fmla="*/ 110073 w 2123296"/>
              <a:gd name="connsiteY3" fmla="*/ 2070308 h 2251545"/>
              <a:gd name="connsiteX4" fmla="*/ 134484 w 2123296"/>
              <a:gd name="connsiteY4" fmla="*/ 750640 h 2251545"/>
              <a:gd name="connsiteX5" fmla="*/ 1325505 w 2123296"/>
              <a:gd name="connsiteY5" fmla="*/ 1002019 h 2251545"/>
              <a:gd name="connsiteX6" fmla="*/ 1757283 w 2123296"/>
              <a:gd name="connsiteY6" fmla="*/ 0 h 2251545"/>
              <a:gd name="connsiteX0" fmla="*/ 2067374 w 2067374"/>
              <a:gd name="connsiteY0" fmla="*/ 2240130 h 2251545"/>
              <a:gd name="connsiteX1" fmla="*/ 1349078 w 2067374"/>
              <a:gd name="connsiteY1" fmla="*/ 2246372 h 2251545"/>
              <a:gd name="connsiteX2" fmla="*/ 815205 w 2067374"/>
              <a:gd name="connsiteY2" fmla="*/ 2235014 h 2251545"/>
              <a:gd name="connsiteX3" fmla="*/ 54151 w 2067374"/>
              <a:gd name="connsiteY3" fmla="*/ 2070308 h 2251545"/>
              <a:gd name="connsiteX4" fmla="*/ 78562 w 2067374"/>
              <a:gd name="connsiteY4" fmla="*/ 750640 h 2251545"/>
              <a:gd name="connsiteX5" fmla="*/ 1269583 w 2067374"/>
              <a:gd name="connsiteY5" fmla="*/ 1002019 h 2251545"/>
              <a:gd name="connsiteX6" fmla="*/ 1701361 w 2067374"/>
              <a:gd name="connsiteY6" fmla="*/ 0 h 2251545"/>
              <a:gd name="connsiteX0" fmla="*/ 2067374 w 2067374"/>
              <a:gd name="connsiteY0" fmla="*/ 2240130 h 2251545"/>
              <a:gd name="connsiteX1" fmla="*/ 1349078 w 2067374"/>
              <a:gd name="connsiteY1" fmla="*/ 2246372 h 2251545"/>
              <a:gd name="connsiteX2" fmla="*/ 815205 w 2067374"/>
              <a:gd name="connsiteY2" fmla="*/ 2235014 h 2251545"/>
              <a:gd name="connsiteX3" fmla="*/ 54151 w 2067374"/>
              <a:gd name="connsiteY3" fmla="*/ 2070308 h 2251545"/>
              <a:gd name="connsiteX4" fmla="*/ 78562 w 2067374"/>
              <a:gd name="connsiteY4" fmla="*/ 750640 h 2251545"/>
              <a:gd name="connsiteX5" fmla="*/ 1269583 w 2067374"/>
              <a:gd name="connsiteY5" fmla="*/ 1002019 h 2251545"/>
              <a:gd name="connsiteX6" fmla="*/ 1701361 w 2067374"/>
              <a:gd name="connsiteY6" fmla="*/ 0 h 2251545"/>
              <a:gd name="connsiteX0" fmla="*/ 2065016 w 2065016"/>
              <a:gd name="connsiteY0" fmla="*/ 2240130 h 2251545"/>
              <a:gd name="connsiteX1" fmla="*/ 1346720 w 2065016"/>
              <a:gd name="connsiteY1" fmla="*/ 2246372 h 2251545"/>
              <a:gd name="connsiteX2" fmla="*/ 812847 w 2065016"/>
              <a:gd name="connsiteY2" fmla="*/ 2235014 h 2251545"/>
              <a:gd name="connsiteX3" fmla="*/ 51793 w 2065016"/>
              <a:gd name="connsiteY3" fmla="*/ 2070308 h 2251545"/>
              <a:gd name="connsiteX4" fmla="*/ 76204 w 2065016"/>
              <a:gd name="connsiteY4" fmla="*/ 750640 h 2251545"/>
              <a:gd name="connsiteX5" fmla="*/ 1267225 w 2065016"/>
              <a:gd name="connsiteY5" fmla="*/ 1002019 h 2251545"/>
              <a:gd name="connsiteX6" fmla="*/ 1699003 w 2065016"/>
              <a:gd name="connsiteY6" fmla="*/ 0 h 2251545"/>
              <a:gd name="connsiteX0" fmla="*/ 2065016 w 2065016"/>
              <a:gd name="connsiteY0" fmla="*/ 2240130 h 2251545"/>
              <a:gd name="connsiteX1" fmla="*/ 1346720 w 2065016"/>
              <a:gd name="connsiteY1" fmla="*/ 2246372 h 2251545"/>
              <a:gd name="connsiteX2" fmla="*/ 812847 w 2065016"/>
              <a:gd name="connsiteY2" fmla="*/ 2235014 h 2251545"/>
              <a:gd name="connsiteX3" fmla="*/ 51793 w 2065016"/>
              <a:gd name="connsiteY3" fmla="*/ 2070308 h 2251545"/>
              <a:gd name="connsiteX4" fmla="*/ 76204 w 2065016"/>
              <a:gd name="connsiteY4" fmla="*/ 750640 h 2251545"/>
              <a:gd name="connsiteX5" fmla="*/ 1267225 w 2065016"/>
              <a:gd name="connsiteY5" fmla="*/ 1002019 h 2251545"/>
              <a:gd name="connsiteX6" fmla="*/ 1699003 w 2065016"/>
              <a:gd name="connsiteY6" fmla="*/ 0 h 2251545"/>
              <a:gd name="connsiteX0" fmla="*/ 2022606 w 2022606"/>
              <a:gd name="connsiteY0" fmla="*/ 2240130 h 2251545"/>
              <a:gd name="connsiteX1" fmla="*/ 1304310 w 2022606"/>
              <a:gd name="connsiteY1" fmla="*/ 2246372 h 2251545"/>
              <a:gd name="connsiteX2" fmla="*/ 770437 w 2022606"/>
              <a:gd name="connsiteY2" fmla="*/ 2235014 h 2251545"/>
              <a:gd name="connsiteX3" fmla="*/ 9383 w 2022606"/>
              <a:gd name="connsiteY3" fmla="*/ 2070308 h 2251545"/>
              <a:gd name="connsiteX4" fmla="*/ 33794 w 2022606"/>
              <a:gd name="connsiteY4" fmla="*/ 750640 h 2251545"/>
              <a:gd name="connsiteX5" fmla="*/ 1224815 w 2022606"/>
              <a:gd name="connsiteY5" fmla="*/ 1002019 h 2251545"/>
              <a:gd name="connsiteX6" fmla="*/ 1656593 w 2022606"/>
              <a:gd name="connsiteY6" fmla="*/ 0 h 2251545"/>
              <a:gd name="connsiteX0" fmla="*/ 2017883 w 2017883"/>
              <a:gd name="connsiteY0" fmla="*/ 2240130 h 2251545"/>
              <a:gd name="connsiteX1" fmla="*/ 1299587 w 2017883"/>
              <a:gd name="connsiteY1" fmla="*/ 2246372 h 2251545"/>
              <a:gd name="connsiteX2" fmla="*/ 765714 w 2017883"/>
              <a:gd name="connsiteY2" fmla="*/ 2235014 h 2251545"/>
              <a:gd name="connsiteX3" fmla="*/ 4660 w 2017883"/>
              <a:gd name="connsiteY3" fmla="*/ 2070308 h 2251545"/>
              <a:gd name="connsiteX4" fmla="*/ 29071 w 2017883"/>
              <a:gd name="connsiteY4" fmla="*/ 750640 h 2251545"/>
              <a:gd name="connsiteX5" fmla="*/ 1220092 w 2017883"/>
              <a:gd name="connsiteY5" fmla="*/ 1002019 h 2251545"/>
              <a:gd name="connsiteX6" fmla="*/ 1651870 w 2017883"/>
              <a:gd name="connsiteY6" fmla="*/ 0 h 2251545"/>
              <a:gd name="connsiteX0" fmla="*/ 2017883 w 2017883"/>
              <a:gd name="connsiteY0" fmla="*/ 2240130 h 2245515"/>
              <a:gd name="connsiteX1" fmla="*/ 1310946 w 2017883"/>
              <a:gd name="connsiteY1" fmla="*/ 2223654 h 2245515"/>
              <a:gd name="connsiteX2" fmla="*/ 765714 w 2017883"/>
              <a:gd name="connsiteY2" fmla="*/ 2235014 h 2245515"/>
              <a:gd name="connsiteX3" fmla="*/ 4660 w 2017883"/>
              <a:gd name="connsiteY3" fmla="*/ 2070308 h 2245515"/>
              <a:gd name="connsiteX4" fmla="*/ 29071 w 2017883"/>
              <a:gd name="connsiteY4" fmla="*/ 750640 h 2245515"/>
              <a:gd name="connsiteX5" fmla="*/ 1220092 w 2017883"/>
              <a:gd name="connsiteY5" fmla="*/ 1002019 h 2245515"/>
              <a:gd name="connsiteX6" fmla="*/ 1651870 w 2017883"/>
              <a:gd name="connsiteY6" fmla="*/ 0 h 2245515"/>
              <a:gd name="connsiteX0" fmla="*/ 2017883 w 2017883"/>
              <a:gd name="connsiteY0" fmla="*/ 2240130 h 2244632"/>
              <a:gd name="connsiteX1" fmla="*/ 1753947 w 2017883"/>
              <a:gd name="connsiteY1" fmla="*/ 2217975 h 2244632"/>
              <a:gd name="connsiteX2" fmla="*/ 765714 w 2017883"/>
              <a:gd name="connsiteY2" fmla="*/ 2235014 h 2244632"/>
              <a:gd name="connsiteX3" fmla="*/ 4660 w 2017883"/>
              <a:gd name="connsiteY3" fmla="*/ 2070308 h 2244632"/>
              <a:gd name="connsiteX4" fmla="*/ 29071 w 2017883"/>
              <a:gd name="connsiteY4" fmla="*/ 750640 h 2244632"/>
              <a:gd name="connsiteX5" fmla="*/ 1220092 w 2017883"/>
              <a:gd name="connsiteY5" fmla="*/ 1002019 h 2244632"/>
              <a:gd name="connsiteX6" fmla="*/ 1651870 w 2017883"/>
              <a:gd name="connsiteY6" fmla="*/ 0 h 2244632"/>
              <a:gd name="connsiteX0" fmla="*/ 2040602 w 2040602"/>
              <a:gd name="connsiteY0" fmla="*/ 3109094 h 3109094"/>
              <a:gd name="connsiteX1" fmla="*/ 1753947 w 2040602"/>
              <a:gd name="connsiteY1" fmla="*/ 2217975 h 3109094"/>
              <a:gd name="connsiteX2" fmla="*/ 765714 w 2040602"/>
              <a:gd name="connsiteY2" fmla="*/ 2235014 h 3109094"/>
              <a:gd name="connsiteX3" fmla="*/ 4660 w 2040602"/>
              <a:gd name="connsiteY3" fmla="*/ 2070308 h 3109094"/>
              <a:gd name="connsiteX4" fmla="*/ 29071 w 2040602"/>
              <a:gd name="connsiteY4" fmla="*/ 750640 h 3109094"/>
              <a:gd name="connsiteX5" fmla="*/ 1220092 w 2040602"/>
              <a:gd name="connsiteY5" fmla="*/ 1002019 h 3109094"/>
              <a:gd name="connsiteX6" fmla="*/ 1651870 w 2040602"/>
              <a:gd name="connsiteY6" fmla="*/ 0 h 3109094"/>
              <a:gd name="connsiteX0" fmla="*/ 2040602 w 2060640"/>
              <a:gd name="connsiteY0" fmla="*/ 3109094 h 3109094"/>
              <a:gd name="connsiteX1" fmla="*/ 2060640 w 2060640"/>
              <a:gd name="connsiteY1" fmla="*/ 2212296 h 3109094"/>
              <a:gd name="connsiteX2" fmla="*/ 765714 w 2060640"/>
              <a:gd name="connsiteY2" fmla="*/ 2235014 h 3109094"/>
              <a:gd name="connsiteX3" fmla="*/ 4660 w 2060640"/>
              <a:gd name="connsiteY3" fmla="*/ 2070308 h 3109094"/>
              <a:gd name="connsiteX4" fmla="*/ 29071 w 2060640"/>
              <a:gd name="connsiteY4" fmla="*/ 750640 h 3109094"/>
              <a:gd name="connsiteX5" fmla="*/ 1220092 w 2060640"/>
              <a:gd name="connsiteY5" fmla="*/ 1002019 h 3109094"/>
              <a:gd name="connsiteX6" fmla="*/ 1651870 w 2060640"/>
              <a:gd name="connsiteY6" fmla="*/ 0 h 3109094"/>
              <a:gd name="connsiteX0" fmla="*/ 2074679 w 2074679"/>
              <a:gd name="connsiteY0" fmla="*/ 3114773 h 3114773"/>
              <a:gd name="connsiteX1" fmla="*/ 2060640 w 2074679"/>
              <a:gd name="connsiteY1" fmla="*/ 2212296 h 3114773"/>
              <a:gd name="connsiteX2" fmla="*/ 765714 w 2074679"/>
              <a:gd name="connsiteY2" fmla="*/ 2235014 h 3114773"/>
              <a:gd name="connsiteX3" fmla="*/ 4660 w 2074679"/>
              <a:gd name="connsiteY3" fmla="*/ 2070308 h 3114773"/>
              <a:gd name="connsiteX4" fmla="*/ 29071 w 2074679"/>
              <a:gd name="connsiteY4" fmla="*/ 750640 h 3114773"/>
              <a:gd name="connsiteX5" fmla="*/ 1220092 w 2074679"/>
              <a:gd name="connsiteY5" fmla="*/ 1002019 h 3114773"/>
              <a:gd name="connsiteX6" fmla="*/ 1651870 w 2074679"/>
              <a:gd name="connsiteY6" fmla="*/ 0 h 3114773"/>
              <a:gd name="connsiteX0" fmla="*/ 2046282 w 2060640"/>
              <a:gd name="connsiteY0" fmla="*/ 3114773 h 3114773"/>
              <a:gd name="connsiteX1" fmla="*/ 2060640 w 2060640"/>
              <a:gd name="connsiteY1" fmla="*/ 2212296 h 3114773"/>
              <a:gd name="connsiteX2" fmla="*/ 765714 w 2060640"/>
              <a:gd name="connsiteY2" fmla="*/ 2235014 h 3114773"/>
              <a:gd name="connsiteX3" fmla="*/ 4660 w 2060640"/>
              <a:gd name="connsiteY3" fmla="*/ 2070308 h 3114773"/>
              <a:gd name="connsiteX4" fmla="*/ 29071 w 2060640"/>
              <a:gd name="connsiteY4" fmla="*/ 750640 h 3114773"/>
              <a:gd name="connsiteX5" fmla="*/ 1220092 w 2060640"/>
              <a:gd name="connsiteY5" fmla="*/ 1002019 h 3114773"/>
              <a:gd name="connsiteX6" fmla="*/ 1651870 w 2060640"/>
              <a:gd name="connsiteY6" fmla="*/ 0 h 3114773"/>
              <a:gd name="connsiteX0" fmla="*/ 2046282 w 2060640"/>
              <a:gd name="connsiteY0" fmla="*/ 3114773 h 3114773"/>
              <a:gd name="connsiteX1" fmla="*/ 2060640 w 2060640"/>
              <a:gd name="connsiteY1" fmla="*/ 2212296 h 3114773"/>
              <a:gd name="connsiteX2" fmla="*/ 765714 w 2060640"/>
              <a:gd name="connsiteY2" fmla="*/ 2235014 h 3114773"/>
              <a:gd name="connsiteX3" fmla="*/ 4660 w 2060640"/>
              <a:gd name="connsiteY3" fmla="*/ 2070308 h 3114773"/>
              <a:gd name="connsiteX4" fmla="*/ 29071 w 2060640"/>
              <a:gd name="connsiteY4" fmla="*/ 750640 h 3114773"/>
              <a:gd name="connsiteX5" fmla="*/ 1220092 w 2060640"/>
              <a:gd name="connsiteY5" fmla="*/ 1002019 h 3114773"/>
              <a:gd name="connsiteX6" fmla="*/ 1651870 w 2060640"/>
              <a:gd name="connsiteY6" fmla="*/ 0 h 3114773"/>
              <a:gd name="connsiteX0" fmla="*/ 2046282 w 2060640"/>
              <a:gd name="connsiteY0" fmla="*/ 3114773 h 3114773"/>
              <a:gd name="connsiteX1" fmla="*/ 2060640 w 2060640"/>
              <a:gd name="connsiteY1" fmla="*/ 2212296 h 3114773"/>
              <a:gd name="connsiteX2" fmla="*/ 4660 w 2060640"/>
              <a:gd name="connsiteY2" fmla="*/ 2070308 h 3114773"/>
              <a:gd name="connsiteX3" fmla="*/ 29071 w 2060640"/>
              <a:gd name="connsiteY3" fmla="*/ 750640 h 3114773"/>
              <a:gd name="connsiteX4" fmla="*/ 1220092 w 2060640"/>
              <a:gd name="connsiteY4" fmla="*/ 1002019 h 3114773"/>
              <a:gd name="connsiteX5" fmla="*/ 1651870 w 2060640"/>
              <a:gd name="connsiteY5" fmla="*/ 0 h 3114773"/>
              <a:gd name="connsiteX0" fmla="*/ 2046282 w 2060640"/>
              <a:gd name="connsiteY0" fmla="*/ 3114773 h 3114773"/>
              <a:gd name="connsiteX1" fmla="*/ 2060640 w 2060640"/>
              <a:gd name="connsiteY1" fmla="*/ 2212296 h 3114773"/>
              <a:gd name="connsiteX2" fmla="*/ 4660 w 2060640"/>
              <a:gd name="connsiteY2" fmla="*/ 2070308 h 3114773"/>
              <a:gd name="connsiteX3" fmla="*/ 29071 w 2060640"/>
              <a:gd name="connsiteY3" fmla="*/ 750640 h 3114773"/>
              <a:gd name="connsiteX4" fmla="*/ 1220092 w 2060640"/>
              <a:gd name="connsiteY4" fmla="*/ 1002019 h 3114773"/>
              <a:gd name="connsiteX5" fmla="*/ 1651870 w 2060640"/>
              <a:gd name="connsiteY5" fmla="*/ 0 h 3114773"/>
              <a:gd name="connsiteX0" fmla="*/ 2046282 w 2060649"/>
              <a:gd name="connsiteY0" fmla="*/ 3114773 h 3114773"/>
              <a:gd name="connsiteX1" fmla="*/ 2060640 w 2060649"/>
              <a:gd name="connsiteY1" fmla="*/ 2212296 h 3114773"/>
              <a:gd name="connsiteX2" fmla="*/ 4660 w 2060649"/>
              <a:gd name="connsiteY2" fmla="*/ 2070308 h 3114773"/>
              <a:gd name="connsiteX3" fmla="*/ 29071 w 2060649"/>
              <a:gd name="connsiteY3" fmla="*/ 750640 h 3114773"/>
              <a:gd name="connsiteX4" fmla="*/ 1220092 w 2060649"/>
              <a:gd name="connsiteY4" fmla="*/ 1002019 h 3114773"/>
              <a:gd name="connsiteX5" fmla="*/ 1651870 w 2060649"/>
              <a:gd name="connsiteY5" fmla="*/ 0 h 3114773"/>
              <a:gd name="connsiteX0" fmla="*/ 2046282 w 2101454"/>
              <a:gd name="connsiteY0" fmla="*/ 3114773 h 3114773"/>
              <a:gd name="connsiteX1" fmla="*/ 2060640 w 2101454"/>
              <a:gd name="connsiteY1" fmla="*/ 2212296 h 3114773"/>
              <a:gd name="connsiteX2" fmla="*/ 4660 w 2101454"/>
              <a:gd name="connsiteY2" fmla="*/ 2070308 h 3114773"/>
              <a:gd name="connsiteX3" fmla="*/ 29071 w 2101454"/>
              <a:gd name="connsiteY3" fmla="*/ 750640 h 3114773"/>
              <a:gd name="connsiteX4" fmla="*/ 1220092 w 2101454"/>
              <a:gd name="connsiteY4" fmla="*/ 1002019 h 3114773"/>
              <a:gd name="connsiteX5" fmla="*/ 1651870 w 2101454"/>
              <a:gd name="connsiteY5" fmla="*/ 0 h 3114773"/>
              <a:gd name="connsiteX0" fmla="*/ 2046282 w 2066642"/>
              <a:gd name="connsiteY0" fmla="*/ 3114773 h 3114773"/>
              <a:gd name="connsiteX1" fmla="*/ 2060640 w 2066642"/>
              <a:gd name="connsiteY1" fmla="*/ 2212296 h 3114773"/>
              <a:gd name="connsiteX2" fmla="*/ 4660 w 2066642"/>
              <a:gd name="connsiteY2" fmla="*/ 2070308 h 3114773"/>
              <a:gd name="connsiteX3" fmla="*/ 29071 w 2066642"/>
              <a:gd name="connsiteY3" fmla="*/ 750640 h 3114773"/>
              <a:gd name="connsiteX4" fmla="*/ 1220092 w 2066642"/>
              <a:gd name="connsiteY4" fmla="*/ 1002019 h 3114773"/>
              <a:gd name="connsiteX5" fmla="*/ 1651870 w 2066642"/>
              <a:gd name="connsiteY5" fmla="*/ 0 h 3114773"/>
              <a:gd name="connsiteX0" fmla="*/ 2046282 w 2066642"/>
              <a:gd name="connsiteY0" fmla="*/ 3114773 h 3114773"/>
              <a:gd name="connsiteX1" fmla="*/ 2060640 w 2066642"/>
              <a:gd name="connsiteY1" fmla="*/ 2212296 h 3114773"/>
              <a:gd name="connsiteX2" fmla="*/ 4660 w 2066642"/>
              <a:gd name="connsiteY2" fmla="*/ 2070308 h 3114773"/>
              <a:gd name="connsiteX3" fmla="*/ 29071 w 2066642"/>
              <a:gd name="connsiteY3" fmla="*/ 750640 h 3114773"/>
              <a:gd name="connsiteX4" fmla="*/ 1651870 w 2066642"/>
              <a:gd name="connsiteY4" fmla="*/ 0 h 3114773"/>
              <a:gd name="connsiteX0" fmla="*/ 2046282 w 2066642"/>
              <a:gd name="connsiteY0" fmla="*/ 3114773 h 3114773"/>
              <a:gd name="connsiteX1" fmla="*/ 2060640 w 2066642"/>
              <a:gd name="connsiteY1" fmla="*/ 2212296 h 3114773"/>
              <a:gd name="connsiteX2" fmla="*/ 4660 w 2066642"/>
              <a:gd name="connsiteY2" fmla="*/ 2070308 h 3114773"/>
              <a:gd name="connsiteX3" fmla="*/ 29071 w 2066642"/>
              <a:gd name="connsiteY3" fmla="*/ 750640 h 3114773"/>
              <a:gd name="connsiteX4" fmla="*/ 680519 w 2066642"/>
              <a:gd name="connsiteY4" fmla="*/ 366456 h 3114773"/>
              <a:gd name="connsiteX5" fmla="*/ 1651870 w 2066642"/>
              <a:gd name="connsiteY5" fmla="*/ 0 h 3114773"/>
              <a:gd name="connsiteX0" fmla="*/ 2046282 w 2066642"/>
              <a:gd name="connsiteY0" fmla="*/ 3114773 h 3114773"/>
              <a:gd name="connsiteX1" fmla="*/ 2060640 w 2066642"/>
              <a:gd name="connsiteY1" fmla="*/ 2212296 h 3114773"/>
              <a:gd name="connsiteX2" fmla="*/ 4660 w 2066642"/>
              <a:gd name="connsiteY2" fmla="*/ 2070308 h 3114773"/>
              <a:gd name="connsiteX3" fmla="*/ 29071 w 2066642"/>
              <a:gd name="connsiteY3" fmla="*/ 750640 h 3114773"/>
              <a:gd name="connsiteX4" fmla="*/ 1163277 w 2066642"/>
              <a:gd name="connsiteY4" fmla="*/ 565238 h 3114773"/>
              <a:gd name="connsiteX5" fmla="*/ 1651870 w 2066642"/>
              <a:gd name="connsiteY5" fmla="*/ 0 h 3114773"/>
              <a:gd name="connsiteX0" fmla="*/ 2026683 w 2187559"/>
              <a:gd name="connsiteY0" fmla="*/ 3114773 h 3114773"/>
              <a:gd name="connsiteX1" fmla="*/ 2041041 w 2187559"/>
              <a:gd name="connsiteY1" fmla="*/ 2212296 h 3114773"/>
              <a:gd name="connsiteX2" fmla="*/ 13458 w 2187559"/>
              <a:gd name="connsiteY2" fmla="*/ 2075987 h 3114773"/>
              <a:gd name="connsiteX3" fmla="*/ 9472 w 2187559"/>
              <a:gd name="connsiteY3" fmla="*/ 750640 h 3114773"/>
              <a:gd name="connsiteX4" fmla="*/ 1143678 w 2187559"/>
              <a:gd name="connsiteY4" fmla="*/ 565238 h 3114773"/>
              <a:gd name="connsiteX5" fmla="*/ 1632271 w 2187559"/>
              <a:gd name="connsiteY5" fmla="*/ 0 h 3114773"/>
              <a:gd name="connsiteX0" fmla="*/ 2029341 w 2190638"/>
              <a:gd name="connsiteY0" fmla="*/ 3114773 h 3114773"/>
              <a:gd name="connsiteX1" fmla="*/ 2043699 w 2190638"/>
              <a:gd name="connsiteY1" fmla="*/ 2212296 h 3114773"/>
              <a:gd name="connsiteX2" fmla="*/ 10437 w 2190638"/>
              <a:gd name="connsiteY2" fmla="*/ 2081667 h 3114773"/>
              <a:gd name="connsiteX3" fmla="*/ 12130 w 2190638"/>
              <a:gd name="connsiteY3" fmla="*/ 750640 h 3114773"/>
              <a:gd name="connsiteX4" fmla="*/ 1146336 w 2190638"/>
              <a:gd name="connsiteY4" fmla="*/ 565238 h 3114773"/>
              <a:gd name="connsiteX5" fmla="*/ 1634929 w 2190638"/>
              <a:gd name="connsiteY5" fmla="*/ 0 h 3114773"/>
              <a:gd name="connsiteX0" fmla="*/ 2029341 w 2190638"/>
              <a:gd name="connsiteY0" fmla="*/ 3114773 h 3114773"/>
              <a:gd name="connsiteX1" fmla="*/ 2043699 w 2190638"/>
              <a:gd name="connsiteY1" fmla="*/ 2212296 h 3114773"/>
              <a:gd name="connsiteX2" fmla="*/ 10437 w 2190638"/>
              <a:gd name="connsiteY2" fmla="*/ 2081667 h 3114773"/>
              <a:gd name="connsiteX3" fmla="*/ 12130 w 2190638"/>
              <a:gd name="connsiteY3" fmla="*/ 750640 h 3114773"/>
              <a:gd name="connsiteX4" fmla="*/ 1146336 w 2190638"/>
              <a:gd name="connsiteY4" fmla="*/ 565238 h 3114773"/>
              <a:gd name="connsiteX5" fmla="*/ 1634929 w 2190638"/>
              <a:gd name="connsiteY5" fmla="*/ 0 h 3114773"/>
              <a:gd name="connsiteX0" fmla="*/ 2071239 w 2232536"/>
              <a:gd name="connsiteY0" fmla="*/ 3114773 h 3114773"/>
              <a:gd name="connsiteX1" fmla="*/ 2085597 w 2232536"/>
              <a:gd name="connsiteY1" fmla="*/ 2212296 h 3114773"/>
              <a:gd name="connsiteX2" fmla="*/ 52335 w 2232536"/>
              <a:gd name="connsiteY2" fmla="*/ 2081667 h 3114773"/>
              <a:gd name="connsiteX3" fmla="*/ 54028 w 2232536"/>
              <a:gd name="connsiteY3" fmla="*/ 750640 h 3114773"/>
              <a:gd name="connsiteX4" fmla="*/ 1188234 w 2232536"/>
              <a:gd name="connsiteY4" fmla="*/ 565238 h 3114773"/>
              <a:gd name="connsiteX5" fmla="*/ 1676827 w 2232536"/>
              <a:gd name="connsiteY5" fmla="*/ 0 h 3114773"/>
              <a:gd name="connsiteX0" fmla="*/ 2085995 w 2247292"/>
              <a:gd name="connsiteY0" fmla="*/ 3114773 h 3114773"/>
              <a:gd name="connsiteX1" fmla="*/ 2100353 w 2247292"/>
              <a:gd name="connsiteY1" fmla="*/ 2212296 h 3114773"/>
              <a:gd name="connsiteX2" fmla="*/ 67091 w 2247292"/>
              <a:gd name="connsiteY2" fmla="*/ 2081667 h 3114773"/>
              <a:gd name="connsiteX3" fmla="*/ 68784 w 2247292"/>
              <a:gd name="connsiteY3" fmla="*/ 750640 h 3114773"/>
              <a:gd name="connsiteX4" fmla="*/ 1202990 w 2247292"/>
              <a:gd name="connsiteY4" fmla="*/ 565238 h 3114773"/>
              <a:gd name="connsiteX5" fmla="*/ 1691583 w 2247292"/>
              <a:gd name="connsiteY5" fmla="*/ 0 h 3114773"/>
              <a:gd name="connsiteX0" fmla="*/ 2102080 w 2263377"/>
              <a:gd name="connsiteY0" fmla="*/ 3114773 h 3114773"/>
              <a:gd name="connsiteX1" fmla="*/ 2116438 w 2263377"/>
              <a:gd name="connsiteY1" fmla="*/ 2212296 h 3114773"/>
              <a:gd name="connsiteX2" fmla="*/ 83176 w 2263377"/>
              <a:gd name="connsiteY2" fmla="*/ 2081667 h 3114773"/>
              <a:gd name="connsiteX3" fmla="*/ 84869 w 2263377"/>
              <a:gd name="connsiteY3" fmla="*/ 750640 h 3114773"/>
              <a:gd name="connsiteX4" fmla="*/ 1219075 w 2263377"/>
              <a:gd name="connsiteY4" fmla="*/ 565238 h 3114773"/>
              <a:gd name="connsiteX5" fmla="*/ 1707668 w 2263377"/>
              <a:gd name="connsiteY5" fmla="*/ 0 h 3114773"/>
              <a:gd name="connsiteX0" fmla="*/ 2089938 w 2251235"/>
              <a:gd name="connsiteY0" fmla="*/ 3114773 h 3114773"/>
              <a:gd name="connsiteX1" fmla="*/ 2104296 w 2251235"/>
              <a:gd name="connsiteY1" fmla="*/ 2212296 h 3114773"/>
              <a:gd name="connsiteX2" fmla="*/ 71034 w 2251235"/>
              <a:gd name="connsiteY2" fmla="*/ 2081667 h 3114773"/>
              <a:gd name="connsiteX3" fmla="*/ 72727 w 2251235"/>
              <a:gd name="connsiteY3" fmla="*/ 750640 h 3114773"/>
              <a:gd name="connsiteX4" fmla="*/ 1206933 w 2251235"/>
              <a:gd name="connsiteY4" fmla="*/ 565238 h 3114773"/>
              <a:gd name="connsiteX5" fmla="*/ 1695526 w 2251235"/>
              <a:gd name="connsiteY5" fmla="*/ 0 h 3114773"/>
              <a:gd name="connsiteX0" fmla="*/ 2108554 w 2269851"/>
              <a:gd name="connsiteY0" fmla="*/ 3114773 h 3114773"/>
              <a:gd name="connsiteX1" fmla="*/ 2122912 w 2269851"/>
              <a:gd name="connsiteY1" fmla="*/ 2212296 h 3114773"/>
              <a:gd name="connsiteX2" fmla="*/ 89650 w 2269851"/>
              <a:gd name="connsiteY2" fmla="*/ 2081667 h 3114773"/>
              <a:gd name="connsiteX3" fmla="*/ 91343 w 2269851"/>
              <a:gd name="connsiteY3" fmla="*/ 750640 h 3114773"/>
              <a:gd name="connsiteX4" fmla="*/ 1225549 w 2269851"/>
              <a:gd name="connsiteY4" fmla="*/ 565238 h 3114773"/>
              <a:gd name="connsiteX5" fmla="*/ 1714142 w 2269851"/>
              <a:gd name="connsiteY5" fmla="*/ 0 h 3114773"/>
              <a:gd name="connsiteX0" fmla="*/ 2108554 w 2269851"/>
              <a:gd name="connsiteY0" fmla="*/ 2559157 h 2559157"/>
              <a:gd name="connsiteX1" fmla="*/ 2122912 w 2269851"/>
              <a:gd name="connsiteY1" fmla="*/ 1656680 h 2559157"/>
              <a:gd name="connsiteX2" fmla="*/ 89650 w 2269851"/>
              <a:gd name="connsiteY2" fmla="*/ 1526051 h 2559157"/>
              <a:gd name="connsiteX3" fmla="*/ 91343 w 2269851"/>
              <a:gd name="connsiteY3" fmla="*/ 195024 h 2559157"/>
              <a:gd name="connsiteX4" fmla="*/ 1225549 w 2269851"/>
              <a:gd name="connsiteY4" fmla="*/ 9622 h 2559157"/>
              <a:gd name="connsiteX5" fmla="*/ 1702783 w 2269851"/>
              <a:gd name="connsiteY5" fmla="*/ 960811 h 2559157"/>
              <a:gd name="connsiteX0" fmla="*/ 2166095 w 2327392"/>
              <a:gd name="connsiteY0" fmla="*/ 2372811 h 2372811"/>
              <a:gd name="connsiteX1" fmla="*/ 2180453 w 2327392"/>
              <a:gd name="connsiteY1" fmla="*/ 1470334 h 2372811"/>
              <a:gd name="connsiteX2" fmla="*/ 147191 w 2327392"/>
              <a:gd name="connsiteY2" fmla="*/ 1339705 h 2372811"/>
              <a:gd name="connsiteX3" fmla="*/ 148884 w 2327392"/>
              <a:gd name="connsiteY3" fmla="*/ 8678 h 2372811"/>
              <a:gd name="connsiteX4" fmla="*/ 1760324 w 2327392"/>
              <a:gd name="connsiteY4" fmla="*/ 774465 h 2372811"/>
              <a:gd name="connsiteX0" fmla="*/ 2243726 w 2405023"/>
              <a:gd name="connsiteY0" fmla="*/ 1710067 h 1710067"/>
              <a:gd name="connsiteX1" fmla="*/ 2258084 w 2405023"/>
              <a:gd name="connsiteY1" fmla="*/ 807590 h 1710067"/>
              <a:gd name="connsiteX2" fmla="*/ 224822 w 2405023"/>
              <a:gd name="connsiteY2" fmla="*/ 676961 h 1710067"/>
              <a:gd name="connsiteX3" fmla="*/ 232195 w 2405023"/>
              <a:gd name="connsiteY3" fmla="*/ 78590 h 1710067"/>
              <a:gd name="connsiteX4" fmla="*/ 1837955 w 2405023"/>
              <a:gd name="connsiteY4" fmla="*/ 111721 h 171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5023" h="1710067">
                <a:moveTo>
                  <a:pt x="2243726" y="1710067"/>
                </a:moveTo>
                <a:cubicBezTo>
                  <a:pt x="2248512" y="1409241"/>
                  <a:pt x="2594568" y="979774"/>
                  <a:pt x="2258084" y="807590"/>
                </a:cubicBezTo>
                <a:cubicBezTo>
                  <a:pt x="1921600" y="635406"/>
                  <a:pt x="562470" y="798461"/>
                  <a:pt x="224822" y="676961"/>
                </a:cubicBezTo>
                <a:cubicBezTo>
                  <a:pt x="-112826" y="555461"/>
                  <a:pt x="-36660" y="172797"/>
                  <a:pt x="232195" y="78590"/>
                </a:cubicBezTo>
                <a:cubicBezTo>
                  <a:pt x="501050" y="-15617"/>
                  <a:pt x="1502238" y="-47818"/>
                  <a:pt x="1837955" y="111721"/>
                </a:cubicBez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sm"/>
            <a:tailEnd type="triangle" w="med" len="sm"/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3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C5B3-5C0A-4D36-9D80-FA2466C5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Design Model - Inbound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FB81C-9F29-4958-8390-BE5CEB65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34" y="539559"/>
            <a:ext cx="7023131" cy="4361601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87936CA-3BE8-40DD-B601-4666419DD252}"/>
              </a:ext>
            </a:extLst>
          </p:cNvPr>
          <p:cNvSpPr/>
          <p:nvPr/>
        </p:nvSpPr>
        <p:spPr>
          <a:xfrm>
            <a:off x="1547503" y="1197076"/>
            <a:ext cx="3825459" cy="1040653"/>
          </a:xfrm>
          <a:custGeom>
            <a:avLst/>
            <a:gdLst>
              <a:gd name="connsiteX0" fmla="*/ 0 w 4076700"/>
              <a:gd name="connsiteY0" fmla="*/ 1047750 h 1095375"/>
              <a:gd name="connsiteX1" fmla="*/ 228600 w 4076700"/>
              <a:gd name="connsiteY1" fmla="*/ 1057275 h 1095375"/>
              <a:gd name="connsiteX2" fmla="*/ 352425 w 4076700"/>
              <a:gd name="connsiteY2" fmla="*/ 1066800 h 1095375"/>
              <a:gd name="connsiteX3" fmla="*/ 762000 w 4076700"/>
              <a:gd name="connsiteY3" fmla="*/ 1076325 h 1095375"/>
              <a:gd name="connsiteX4" fmla="*/ 1019175 w 4076700"/>
              <a:gd name="connsiteY4" fmla="*/ 1095375 h 1095375"/>
              <a:gd name="connsiteX5" fmla="*/ 1238250 w 4076700"/>
              <a:gd name="connsiteY5" fmla="*/ 1085850 h 1095375"/>
              <a:gd name="connsiteX6" fmla="*/ 1304925 w 4076700"/>
              <a:gd name="connsiteY6" fmla="*/ 1066800 h 1095375"/>
              <a:gd name="connsiteX7" fmla="*/ 1333500 w 4076700"/>
              <a:gd name="connsiteY7" fmla="*/ 1057275 h 1095375"/>
              <a:gd name="connsiteX8" fmla="*/ 1390650 w 4076700"/>
              <a:gd name="connsiteY8" fmla="*/ 1019175 h 1095375"/>
              <a:gd name="connsiteX9" fmla="*/ 1419225 w 4076700"/>
              <a:gd name="connsiteY9" fmla="*/ 1009650 h 1095375"/>
              <a:gd name="connsiteX10" fmla="*/ 1476375 w 4076700"/>
              <a:gd name="connsiteY10" fmla="*/ 981075 h 1095375"/>
              <a:gd name="connsiteX11" fmla="*/ 1514475 w 4076700"/>
              <a:gd name="connsiteY11" fmla="*/ 942975 h 1095375"/>
              <a:gd name="connsiteX12" fmla="*/ 1543050 w 4076700"/>
              <a:gd name="connsiteY12" fmla="*/ 914400 h 1095375"/>
              <a:gd name="connsiteX13" fmla="*/ 1600200 w 4076700"/>
              <a:gd name="connsiteY13" fmla="*/ 885825 h 1095375"/>
              <a:gd name="connsiteX14" fmla="*/ 1657350 w 4076700"/>
              <a:gd name="connsiteY14" fmla="*/ 838200 h 1095375"/>
              <a:gd name="connsiteX15" fmla="*/ 1714500 w 4076700"/>
              <a:gd name="connsiteY15" fmla="*/ 800100 h 1095375"/>
              <a:gd name="connsiteX16" fmla="*/ 1952625 w 4076700"/>
              <a:gd name="connsiteY16" fmla="*/ 771525 h 1095375"/>
              <a:gd name="connsiteX17" fmla="*/ 2390775 w 4076700"/>
              <a:gd name="connsiteY17" fmla="*/ 771525 h 1095375"/>
              <a:gd name="connsiteX18" fmla="*/ 2562225 w 4076700"/>
              <a:gd name="connsiteY18" fmla="*/ 752475 h 1095375"/>
              <a:gd name="connsiteX19" fmla="*/ 2628900 w 4076700"/>
              <a:gd name="connsiteY19" fmla="*/ 742950 h 1095375"/>
              <a:gd name="connsiteX20" fmla="*/ 3152775 w 4076700"/>
              <a:gd name="connsiteY20" fmla="*/ 733425 h 1095375"/>
              <a:gd name="connsiteX21" fmla="*/ 3190875 w 4076700"/>
              <a:gd name="connsiteY21" fmla="*/ 723900 h 1095375"/>
              <a:gd name="connsiteX22" fmla="*/ 3219450 w 4076700"/>
              <a:gd name="connsiteY22" fmla="*/ 714375 h 1095375"/>
              <a:gd name="connsiteX23" fmla="*/ 3295650 w 4076700"/>
              <a:gd name="connsiteY23" fmla="*/ 695325 h 1095375"/>
              <a:gd name="connsiteX24" fmla="*/ 3324225 w 4076700"/>
              <a:gd name="connsiteY24" fmla="*/ 685800 h 1095375"/>
              <a:gd name="connsiteX25" fmla="*/ 3352800 w 4076700"/>
              <a:gd name="connsiteY25" fmla="*/ 666750 h 1095375"/>
              <a:gd name="connsiteX26" fmla="*/ 3381375 w 4076700"/>
              <a:gd name="connsiteY26" fmla="*/ 657225 h 1095375"/>
              <a:gd name="connsiteX27" fmla="*/ 3438525 w 4076700"/>
              <a:gd name="connsiteY27" fmla="*/ 619125 h 1095375"/>
              <a:gd name="connsiteX28" fmla="*/ 3467100 w 4076700"/>
              <a:gd name="connsiteY28" fmla="*/ 600075 h 1095375"/>
              <a:gd name="connsiteX29" fmla="*/ 3524250 w 4076700"/>
              <a:gd name="connsiteY29" fmla="*/ 552450 h 1095375"/>
              <a:gd name="connsiteX30" fmla="*/ 3552825 w 4076700"/>
              <a:gd name="connsiteY30" fmla="*/ 523875 h 1095375"/>
              <a:gd name="connsiteX31" fmla="*/ 3581400 w 4076700"/>
              <a:gd name="connsiteY31" fmla="*/ 485775 h 1095375"/>
              <a:gd name="connsiteX32" fmla="*/ 3619500 w 4076700"/>
              <a:gd name="connsiteY32" fmla="*/ 466725 h 1095375"/>
              <a:gd name="connsiteX33" fmla="*/ 3667125 w 4076700"/>
              <a:gd name="connsiteY33" fmla="*/ 409575 h 1095375"/>
              <a:gd name="connsiteX34" fmla="*/ 3686175 w 4076700"/>
              <a:gd name="connsiteY34" fmla="*/ 381000 h 1095375"/>
              <a:gd name="connsiteX35" fmla="*/ 3790950 w 4076700"/>
              <a:gd name="connsiteY35" fmla="*/ 304800 h 1095375"/>
              <a:gd name="connsiteX36" fmla="*/ 3810000 w 4076700"/>
              <a:gd name="connsiteY36" fmla="*/ 276225 h 1095375"/>
              <a:gd name="connsiteX37" fmla="*/ 3838575 w 4076700"/>
              <a:gd name="connsiteY37" fmla="*/ 247650 h 1095375"/>
              <a:gd name="connsiteX38" fmla="*/ 3857625 w 4076700"/>
              <a:gd name="connsiteY38" fmla="*/ 219075 h 1095375"/>
              <a:gd name="connsiteX39" fmla="*/ 3914775 w 4076700"/>
              <a:gd name="connsiteY39" fmla="*/ 171450 h 1095375"/>
              <a:gd name="connsiteX40" fmla="*/ 3943350 w 4076700"/>
              <a:gd name="connsiteY40" fmla="*/ 142875 h 1095375"/>
              <a:gd name="connsiteX41" fmla="*/ 4000500 w 4076700"/>
              <a:gd name="connsiteY41" fmla="*/ 95250 h 1095375"/>
              <a:gd name="connsiteX42" fmla="*/ 4029075 w 4076700"/>
              <a:gd name="connsiteY42" fmla="*/ 57150 h 1095375"/>
              <a:gd name="connsiteX43" fmla="*/ 4057650 w 4076700"/>
              <a:gd name="connsiteY43" fmla="*/ 28575 h 1095375"/>
              <a:gd name="connsiteX44" fmla="*/ 4076700 w 4076700"/>
              <a:gd name="connsiteY44" fmla="*/ 0 h 1095375"/>
              <a:gd name="connsiteX0" fmla="*/ 0 w 4076700"/>
              <a:gd name="connsiteY0" fmla="*/ 1047750 h 1095375"/>
              <a:gd name="connsiteX1" fmla="*/ 352425 w 4076700"/>
              <a:gd name="connsiteY1" fmla="*/ 1066800 h 1095375"/>
              <a:gd name="connsiteX2" fmla="*/ 762000 w 4076700"/>
              <a:gd name="connsiteY2" fmla="*/ 1076325 h 1095375"/>
              <a:gd name="connsiteX3" fmla="*/ 1019175 w 4076700"/>
              <a:gd name="connsiteY3" fmla="*/ 1095375 h 1095375"/>
              <a:gd name="connsiteX4" fmla="*/ 1238250 w 4076700"/>
              <a:gd name="connsiteY4" fmla="*/ 1085850 h 1095375"/>
              <a:gd name="connsiteX5" fmla="*/ 1304925 w 4076700"/>
              <a:gd name="connsiteY5" fmla="*/ 1066800 h 1095375"/>
              <a:gd name="connsiteX6" fmla="*/ 1333500 w 4076700"/>
              <a:gd name="connsiteY6" fmla="*/ 1057275 h 1095375"/>
              <a:gd name="connsiteX7" fmla="*/ 1390650 w 4076700"/>
              <a:gd name="connsiteY7" fmla="*/ 1019175 h 1095375"/>
              <a:gd name="connsiteX8" fmla="*/ 1419225 w 4076700"/>
              <a:gd name="connsiteY8" fmla="*/ 1009650 h 1095375"/>
              <a:gd name="connsiteX9" fmla="*/ 1476375 w 4076700"/>
              <a:gd name="connsiteY9" fmla="*/ 981075 h 1095375"/>
              <a:gd name="connsiteX10" fmla="*/ 1514475 w 4076700"/>
              <a:gd name="connsiteY10" fmla="*/ 942975 h 1095375"/>
              <a:gd name="connsiteX11" fmla="*/ 1543050 w 4076700"/>
              <a:gd name="connsiteY11" fmla="*/ 914400 h 1095375"/>
              <a:gd name="connsiteX12" fmla="*/ 1600200 w 4076700"/>
              <a:gd name="connsiteY12" fmla="*/ 885825 h 1095375"/>
              <a:gd name="connsiteX13" fmla="*/ 1657350 w 4076700"/>
              <a:gd name="connsiteY13" fmla="*/ 838200 h 1095375"/>
              <a:gd name="connsiteX14" fmla="*/ 1714500 w 4076700"/>
              <a:gd name="connsiteY14" fmla="*/ 800100 h 1095375"/>
              <a:gd name="connsiteX15" fmla="*/ 1952625 w 4076700"/>
              <a:gd name="connsiteY15" fmla="*/ 771525 h 1095375"/>
              <a:gd name="connsiteX16" fmla="*/ 2390775 w 4076700"/>
              <a:gd name="connsiteY16" fmla="*/ 771525 h 1095375"/>
              <a:gd name="connsiteX17" fmla="*/ 2562225 w 4076700"/>
              <a:gd name="connsiteY17" fmla="*/ 752475 h 1095375"/>
              <a:gd name="connsiteX18" fmla="*/ 2628900 w 4076700"/>
              <a:gd name="connsiteY18" fmla="*/ 742950 h 1095375"/>
              <a:gd name="connsiteX19" fmla="*/ 3152775 w 4076700"/>
              <a:gd name="connsiteY19" fmla="*/ 733425 h 1095375"/>
              <a:gd name="connsiteX20" fmla="*/ 3190875 w 4076700"/>
              <a:gd name="connsiteY20" fmla="*/ 723900 h 1095375"/>
              <a:gd name="connsiteX21" fmla="*/ 3219450 w 4076700"/>
              <a:gd name="connsiteY21" fmla="*/ 714375 h 1095375"/>
              <a:gd name="connsiteX22" fmla="*/ 3295650 w 4076700"/>
              <a:gd name="connsiteY22" fmla="*/ 695325 h 1095375"/>
              <a:gd name="connsiteX23" fmla="*/ 3324225 w 4076700"/>
              <a:gd name="connsiteY23" fmla="*/ 685800 h 1095375"/>
              <a:gd name="connsiteX24" fmla="*/ 3352800 w 4076700"/>
              <a:gd name="connsiteY24" fmla="*/ 666750 h 1095375"/>
              <a:gd name="connsiteX25" fmla="*/ 3381375 w 4076700"/>
              <a:gd name="connsiteY25" fmla="*/ 657225 h 1095375"/>
              <a:gd name="connsiteX26" fmla="*/ 3438525 w 4076700"/>
              <a:gd name="connsiteY26" fmla="*/ 619125 h 1095375"/>
              <a:gd name="connsiteX27" fmla="*/ 3467100 w 4076700"/>
              <a:gd name="connsiteY27" fmla="*/ 600075 h 1095375"/>
              <a:gd name="connsiteX28" fmla="*/ 3524250 w 4076700"/>
              <a:gd name="connsiteY28" fmla="*/ 552450 h 1095375"/>
              <a:gd name="connsiteX29" fmla="*/ 3552825 w 4076700"/>
              <a:gd name="connsiteY29" fmla="*/ 523875 h 1095375"/>
              <a:gd name="connsiteX30" fmla="*/ 3581400 w 4076700"/>
              <a:gd name="connsiteY30" fmla="*/ 485775 h 1095375"/>
              <a:gd name="connsiteX31" fmla="*/ 3619500 w 4076700"/>
              <a:gd name="connsiteY31" fmla="*/ 466725 h 1095375"/>
              <a:gd name="connsiteX32" fmla="*/ 3667125 w 4076700"/>
              <a:gd name="connsiteY32" fmla="*/ 409575 h 1095375"/>
              <a:gd name="connsiteX33" fmla="*/ 3686175 w 4076700"/>
              <a:gd name="connsiteY33" fmla="*/ 381000 h 1095375"/>
              <a:gd name="connsiteX34" fmla="*/ 3790950 w 4076700"/>
              <a:gd name="connsiteY34" fmla="*/ 304800 h 1095375"/>
              <a:gd name="connsiteX35" fmla="*/ 3810000 w 4076700"/>
              <a:gd name="connsiteY35" fmla="*/ 276225 h 1095375"/>
              <a:gd name="connsiteX36" fmla="*/ 3838575 w 4076700"/>
              <a:gd name="connsiteY36" fmla="*/ 247650 h 1095375"/>
              <a:gd name="connsiteX37" fmla="*/ 3857625 w 4076700"/>
              <a:gd name="connsiteY37" fmla="*/ 219075 h 1095375"/>
              <a:gd name="connsiteX38" fmla="*/ 3914775 w 4076700"/>
              <a:gd name="connsiteY38" fmla="*/ 171450 h 1095375"/>
              <a:gd name="connsiteX39" fmla="*/ 3943350 w 4076700"/>
              <a:gd name="connsiteY39" fmla="*/ 142875 h 1095375"/>
              <a:gd name="connsiteX40" fmla="*/ 4000500 w 4076700"/>
              <a:gd name="connsiteY40" fmla="*/ 95250 h 1095375"/>
              <a:gd name="connsiteX41" fmla="*/ 4029075 w 4076700"/>
              <a:gd name="connsiteY41" fmla="*/ 57150 h 1095375"/>
              <a:gd name="connsiteX42" fmla="*/ 4057650 w 4076700"/>
              <a:gd name="connsiteY42" fmla="*/ 28575 h 1095375"/>
              <a:gd name="connsiteX43" fmla="*/ 4076700 w 4076700"/>
              <a:gd name="connsiteY43" fmla="*/ 0 h 1095375"/>
              <a:gd name="connsiteX0" fmla="*/ 0 w 4076700"/>
              <a:gd name="connsiteY0" fmla="*/ 1047750 h 1095375"/>
              <a:gd name="connsiteX1" fmla="*/ 762000 w 4076700"/>
              <a:gd name="connsiteY1" fmla="*/ 1076325 h 1095375"/>
              <a:gd name="connsiteX2" fmla="*/ 1019175 w 4076700"/>
              <a:gd name="connsiteY2" fmla="*/ 1095375 h 1095375"/>
              <a:gd name="connsiteX3" fmla="*/ 1238250 w 4076700"/>
              <a:gd name="connsiteY3" fmla="*/ 1085850 h 1095375"/>
              <a:gd name="connsiteX4" fmla="*/ 1304925 w 4076700"/>
              <a:gd name="connsiteY4" fmla="*/ 1066800 h 1095375"/>
              <a:gd name="connsiteX5" fmla="*/ 1333500 w 4076700"/>
              <a:gd name="connsiteY5" fmla="*/ 1057275 h 1095375"/>
              <a:gd name="connsiteX6" fmla="*/ 1390650 w 4076700"/>
              <a:gd name="connsiteY6" fmla="*/ 1019175 h 1095375"/>
              <a:gd name="connsiteX7" fmla="*/ 1419225 w 4076700"/>
              <a:gd name="connsiteY7" fmla="*/ 1009650 h 1095375"/>
              <a:gd name="connsiteX8" fmla="*/ 1476375 w 4076700"/>
              <a:gd name="connsiteY8" fmla="*/ 981075 h 1095375"/>
              <a:gd name="connsiteX9" fmla="*/ 1514475 w 4076700"/>
              <a:gd name="connsiteY9" fmla="*/ 942975 h 1095375"/>
              <a:gd name="connsiteX10" fmla="*/ 1543050 w 4076700"/>
              <a:gd name="connsiteY10" fmla="*/ 914400 h 1095375"/>
              <a:gd name="connsiteX11" fmla="*/ 1600200 w 4076700"/>
              <a:gd name="connsiteY11" fmla="*/ 885825 h 1095375"/>
              <a:gd name="connsiteX12" fmla="*/ 1657350 w 4076700"/>
              <a:gd name="connsiteY12" fmla="*/ 838200 h 1095375"/>
              <a:gd name="connsiteX13" fmla="*/ 1714500 w 4076700"/>
              <a:gd name="connsiteY13" fmla="*/ 800100 h 1095375"/>
              <a:gd name="connsiteX14" fmla="*/ 1952625 w 4076700"/>
              <a:gd name="connsiteY14" fmla="*/ 771525 h 1095375"/>
              <a:gd name="connsiteX15" fmla="*/ 2390775 w 4076700"/>
              <a:gd name="connsiteY15" fmla="*/ 771525 h 1095375"/>
              <a:gd name="connsiteX16" fmla="*/ 2562225 w 4076700"/>
              <a:gd name="connsiteY16" fmla="*/ 752475 h 1095375"/>
              <a:gd name="connsiteX17" fmla="*/ 2628900 w 4076700"/>
              <a:gd name="connsiteY17" fmla="*/ 742950 h 1095375"/>
              <a:gd name="connsiteX18" fmla="*/ 3152775 w 4076700"/>
              <a:gd name="connsiteY18" fmla="*/ 733425 h 1095375"/>
              <a:gd name="connsiteX19" fmla="*/ 3190875 w 4076700"/>
              <a:gd name="connsiteY19" fmla="*/ 723900 h 1095375"/>
              <a:gd name="connsiteX20" fmla="*/ 3219450 w 4076700"/>
              <a:gd name="connsiteY20" fmla="*/ 714375 h 1095375"/>
              <a:gd name="connsiteX21" fmla="*/ 3295650 w 4076700"/>
              <a:gd name="connsiteY21" fmla="*/ 695325 h 1095375"/>
              <a:gd name="connsiteX22" fmla="*/ 3324225 w 4076700"/>
              <a:gd name="connsiteY22" fmla="*/ 685800 h 1095375"/>
              <a:gd name="connsiteX23" fmla="*/ 3352800 w 4076700"/>
              <a:gd name="connsiteY23" fmla="*/ 666750 h 1095375"/>
              <a:gd name="connsiteX24" fmla="*/ 3381375 w 4076700"/>
              <a:gd name="connsiteY24" fmla="*/ 657225 h 1095375"/>
              <a:gd name="connsiteX25" fmla="*/ 3438525 w 4076700"/>
              <a:gd name="connsiteY25" fmla="*/ 619125 h 1095375"/>
              <a:gd name="connsiteX26" fmla="*/ 3467100 w 4076700"/>
              <a:gd name="connsiteY26" fmla="*/ 600075 h 1095375"/>
              <a:gd name="connsiteX27" fmla="*/ 3524250 w 4076700"/>
              <a:gd name="connsiteY27" fmla="*/ 552450 h 1095375"/>
              <a:gd name="connsiteX28" fmla="*/ 3552825 w 4076700"/>
              <a:gd name="connsiteY28" fmla="*/ 523875 h 1095375"/>
              <a:gd name="connsiteX29" fmla="*/ 3581400 w 4076700"/>
              <a:gd name="connsiteY29" fmla="*/ 485775 h 1095375"/>
              <a:gd name="connsiteX30" fmla="*/ 3619500 w 4076700"/>
              <a:gd name="connsiteY30" fmla="*/ 466725 h 1095375"/>
              <a:gd name="connsiteX31" fmla="*/ 3667125 w 4076700"/>
              <a:gd name="connsiteY31" fmla="*/ 409575 h 1095375"/>
              <a:gd name="connsiteX32" fmla="*/ 3686175 w 4076700"/>
              <a:gd name="connsiteY32" fmla="*/ 381000 h 1095375"/>
              <a:gd name="connsiteX33" fmla="*/ 3790950 w 4076700"/>
              <a:gd name="connsiteY33" fmla="*/ 304800 h 1095375"/>
              <a:gd name="connsiteX34" fmla="*/ 3810000 w 4076700"/>
              <a:gd name="connsiteY34" fmla="*/ 276225 h 1095375"/>
              <a:gd name="connsiteX35" fmla="*/ 3838575 w 4076700"/>
              <a:gd name="connsiteY35" fmla="*/ 247650 h 1095375"/>
              <a:gd name="connsiteX36" fmla="*/ 3857625 w 4076700"/>
              <a:gd name="connsiteY36" fmla="*/ 219075 h 1095375"/>
              <a:gd name="connsiteX37" fmla="*/ 3914775 w 4076700"/>
              <a:gd name="connsiteY37" fmla="*/ 171450 h 1095375"/>
              <a:gd name="connsiteX38" fmla="*/ 3943350 w 4076700"/>
              <a:gd name="connsiteY38" fmla="*/ 142875 h 1095375"/>
              <a:gd name="connsiteX39" fmla="*/ 4000500 w 4076700"/>
              <a:gd name="connsiteY39" fmla="*/ 95250 h 1095375"/>
              <a:gd name="connsiteX40" fmla="*/ 4029075 w 4076700"/>
              <a:gd name="connsiteY40" fmla="*/ 57150 h 1095375"/>
              <a:gd name="connsiteX41" fmla="*/ 4057650 w 4076700"/>
              <a:gd name="connsiteY41" fmla="*/ 28575 h 1095375"/>
              <a:gd name="connsiteX42" fmla="*/ 4076700 w 4076700"/>
              <a:gd name="connsiteY42" fmla="*/ 0 h 1095375"/>
              <a:gd name="connsiteX0" fmla="*/ 0 w 4076700"/>
              <a:gd name="connsiteY0" fmla="*/ 1047750 h 1095375"/>
              <a:gd name="connsiteX1" fmla="*/ 1019175 w 4076700"/>
              <a:gd name="connsiteY1" fmla="*/ 1095375 h 1095375"/>
              <a:gd name="connsiteX2" fmla="*/ 1238250 w 4076700"/>
              <a:gd name="connsiteY2" fmla="*/ 1085850 h 1095375"/>
              <a:gd name="connsiteX3" fmla="*/ 1304925 w 4076700"/>
              <a:gd name="connsiteY3" fmla="*/ 1066800 h 1095375"/>
              <a:gd name="connsiteX4" fmla="*/ 1333500 w 4076700"/>
              <a:gd name="connsiteY4" fmla="*/ 1057275 h 1095375"/>
              <a:gd name="connsiteX5" fmla="*/ 1390650 w 4076700"/>
              <a:gd name="connsiteY5" fmla="*/ 1019175 h 1095375"/>
              <a:gd name="connsiteX6" fmla="*/ 1419225 w 4076700"/>
              <a:gd name="connsiteY6" fmla="*/ 1009650 h 1095375"/>
              <a:gd name="connsiteX7" fmla="*/ 1476375 w 4076700"/>
              <a:gd name="connsiteY7" fmla="*/ 981075 h 1095375"/>
              <a:gd name="connsiteX8" fmla="*/ 1514475 w 4076700"/>
              <a:gd name="connsiteY8" fmla="*/ 942975 h 1095375"/>
              <a:gd name="connsiteX9" fmla="*/ 1543050 w 4076700"/>
              <a:gd name="connsiteY9" fmla="*/ 914400 h 1095375"/>
              <a:gd name="connsiteX10" fmla="*/ 1600200 w 4076700"/>
              <a:gd name="connsiteY10" fmla="*/ 885825 h 1095375"/>
              <a:gd name="connsiteX11" fmla="*/ 1657350 w 4076700"/>
              <a:gd name="connsiteY11" fmla="*/ 838200 h 1095375"/>
              <a:gd name="connsiteX12" fmla="*/ 1714500 w 4076700"/>
              <a:gd name="connsiteY12" fmla="*/ 800100 h 1095375"/>
              <a:gd name="connsiteX13" fmla="*/ 1952625 w 4076700"/>
              <a:gd name="connsiteY13" fmla="*/ 771525 h 1095375"/>
              <a:gd name="connsiteX14" fmla="*/ 2390775 w 4076700"/>
              <a:gd name="connsiteY14" fmla="*/ 771525 h 1095375"/>
              <a:gd name="connsiteX15" fmla="*/ 2562225 w 4076700"/>
              <a:gd name="connsiteY15" fmla="*/ 752475 h 1095375"/>
              <a:gd name="connsiteX16" fmla="*/ 2628900 w 4076700"/>
              <a:gd name="connsiteY16" fmla="*/ 742950 h 1095375"/>
              <a:gd name="connsiteX17" fmla="*/ 3152775 w 4076700"/>
              <a:gd name="connsiteY17" fmla="*/ 733425 h 1095375"/>
              <a:gd name="connsiteX18" fmla="*/ 3190875 w 4076700"/>
              <a:gd name="connsiteY18" fmla="*/ 723900 h 1095375"/>
              <a:gd name="connsiteX19" fmla="*/ 3219450 w 4076700"/>
              <a:gd name="connsiteY19" fmla="*/ 714375 h 1095375"/>
              <a:gd name="connsiteX20" fmla="*/ 3295650 w 4076700"/>
              <a:gd name="connsiteY20" fmla="*/ 695325 h 1095375"/>
              <a:gd name="connsiteX21" fmla="*/ 3324225 w 4076700"/>
              <a:gd name="connsiteY21" fmla="*/ 685800 h 1095375"/>
              <a:gd name="connsiteX22" fmla="*/ 3352800 w 4076700"/>
              <a:gd name="connsiteY22" fmla="*/ 666750 h 1095375"/>
              <a:gd name="connsiteX23" fmla="*/ 3381375 w 4076700"/>
              <a:gd name="connsiteY23" fmla="*/ 657225 h 1095375"/>
              <a:gd name="connsiteX24" fmla="*/ 3438525 w 4076700"/>
              <a:gd name="connsiteY24" fmla="*/ 619125 h 1095375"/>
              <a:gd name="connsiteX25" fmla="*/ 3467100 w 4076700"/>
              <a:gd name="connsiteY25" fmla="*/ 600075 h 1095375"/>
              <a:gd name="connsiteX26" fmla="*/ 3524250 w 4076700"/>
              <a:gd name="connsiteY26" fmla="*/ 552450 h 1095375"/>
              <a:gd name="connsiteX27" fmla="*/ 3552825 w 4076700"/>
              <a:gd name="connsiteY27" fmla="*/ 523875 h 1095375"/>
              <a:gd name="connsiteX28" fmla="*/ 3581400 w 4076700"/>
              <a:gd name="connsiteY28" fmla="*/ 485775 h 1095375"/>
              <a:gd name="connsiteX29" fmla="*/ 3619500 w 4076700"/>
              <a:gd name="connsiteY29" fmla="*/ 466725 h 1095375"/>
              <a:gd name="connsiteX30" fmla="*/ 3667125 w 4076700"/>
              <a:gd name="connsiteY30" fmla="*/ 409575 h 1095375"/>
              <a:gd name="connsiteX31" fmla="*/ 3686175 w 4076700"/>
              <a:gd name="connsiteY31" fmla="*/ 381000 h 1095375"/>
              <a:gd name="connsiteX32" fmla="*/ 3790950 w 4076700"/>
              <a:gd name="connsiteY32" fmla="*/ 304800 h 1095375"/>
              <a:gd name="connsiteX33" fmla="*/ 3810000 w 4076700"/>
              <a:gd name="connsiteY33" fmla="*/ 276225 h 1095375"/>
              <a:gd name="connsiteX34" fmla="*/ 3838575 w 4076700"/>
              <a:gd name="connsiteY34" fmla="*/ 247650 h 1095375"/>
              <a:gd name="connsiteX35" fmla="*/ 3857625 w 4076700"/>
              <a:gd name="connsiteY35" fmla="*/ 219075 h 1095375"/>
              <a:gd name="connsiteX36" fmla="*/ 3914775 w 4076700"/>
              <a:gd name="connsiteY36" fmla="*/ 171450 h 1095375"/>
              <a:gd name="connsiteX37" fmla="*/ 3943350 w 4076700"/>
              <a:gd name="connsiteY37" fmla="*/ 142875 h 1095375"/>
              <a:gd name="connsiteX38" fmla="*/ 4000500 w 4076700"/>
              <a:gd name="connsiteY38" fmla="*/ 95250 h 1095375"/>
              <a:gd name="connsiteX39" fmla="*/ 4029075 w 4076700"/>
              <a:gd name="connsiteY39" fmla="*/ 57150 h 1095375"/>
              <a:gd name="connsiteX40" fmla="*/ 4057650 w 4076700"/>
              <a:gd name="connsiteY40" fmla="*/ 28575 h 1095375"/>
              <a:gd name="connsiteX41" fmla="*/ 4076700 w 4076700"/>
              <a:gd name="connsiteY41" fmla="*/ 0 h 1095375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390650 w 4076700"/>
              <a:gd name="connsiteY5" fmla="*/ 1019175 h 1104900"/>
              <a:gd name="connsiteX6" fmla="*/ 1419225 w 4076700"/>
              <a:gd name="connsiteY6" fmla="*/ 1009650 h 1104900"/>
              <a:gd name="connsiteX7" fmla="*/ 1476375 w 4076700"/>
              <a:gd name="connsiteY7" fmla="*/ 981075 h 1104900"/>
              <a:gd name="connsiteX8" fmla="*/ 1514475 w 4076700"/>
              <a:gd name="connsiteY8" fmla="*/ 942975 h 1104900"/>
              <a:gd name="connsiteX9" fmla="*/ 1543050 w 4076700"/>
              <a:gd name="connsiteY9" fmla="*/ 914400 h 1104900"/>
              <a:gd name="connsiteX10" fmla="*/ 1600200 w 4076700"/>
              <a:gd name="connsiteY10" fmla="*/ 885825 h 1104900"/>
              <a:gd name="connsiteX11" fmla="*/ 1657350 w 4076700"/>
              <a:gd name="connsiteY11" fmla="*/ 838200 h 1104900"/>
              <a:gd name="connsiteX12" fmla="*/ 1714500 w 4076700"/>
              <a:gd name="connsiteY12" fmla="*/ 800100 h 1104900"/>
              <a:gd name="connsiteX13" fmla="*/ 1952625 w 4076700"/>
              <a:gd name="connsiteY13" fmla="*/ 771525 h 1104900"/>
              <a:gd name="connsiteX14" fmla="*/ 2390775 w 4076700"/>
              <a:gd name="connsiteY14" fmla="*/ 771525 h 1104900"/>
              <a:gd name="connsiteX15" fmla="*/ 2562225 w 4076700"/>
              <a:gd name="connsiteY15" fmla="*/ 752475 h 1104900"/>
              <a:gd name="connsiteX16" fmla="*/ 2628900 w 4076700"/>
              <a:gd name="connsiteY16" fmla="*/ 742950 h 1104900"/>
              <a:gd name="connsiteX17" fmla="*/ 3152775 w 4076700"/>
              <a:gd name="connsiteY17" fmla="*/ 733425 h 1104900"/>
              <a:gd name="connsiteX18" fmla="*/ 3190875 w 4076700"/>
              <a:gd name="connsiteY18" fmla="*/ 723900 h 1104900"/>
              <a:gd name="connsiteX19" fmla="*/ 3219450 w 4076700"/>
              <a:gd name="connsiteY19" fmla="*/ 714375 h 1104900"/>
              <a:gd name="connsiteX20" fmla="*/ 3295650 w 4076700"/>
              <a:gd name="connsiteY20" fmla="*/ 695325 h 1104900"/>
              <a:gd name="connsiteX21" fmla="*/ 3324225 w 4076700"/>
              <a:gd name="connsiteY21" fmla="*/ 685800 h 1104900"/>
              <a:gd name="connsiteX22" fmla="*/ 3352800 w 4076700"/>
              <a:gd name="connsiteY22" fmla="*/ 666750 h 1104900"/>
              <a:gd name="connsiteX23" fmla="*/ 3381375 w 4076700"/>
              <a:gd name="connsiteY23" fmla="*/ 657225 h 1104900"/>
              <a:gd name="connsiteX24" fmla="*/ 3438525 w 4076700"/>
              <a:gd name="connsiteY24" fmla="*/ 619125 h 1104900"/>
              <a:gd name="connsiteX25" fmla="*/ 3467100 w 4076700"/>
              <a:gd name="connsiteY25" fmla="*/ 600075 h 1104900"/>
              <a:gd name="connsiteX26" fmla="*/ 3524250 w 4076700"/>
              <a:gd name="connsiteY26" fmla="*/ 552450 h 1104900"/>
              <a:gd name="connsiteX27" fmla="*/ 3552825 w 4076700"/>
              <a:gd name="connsiteY27" fmla="*/ 523875 h 1104900"/>
              <a:gd name="connsiteX28" fmla="*/ 3581400 w 4076700"/>
              <a:gd name="connsiteY28" fmla="*/ 485775 h 1104900"/>
              <a:gd name="connsiteX29" fmla="*/ 3619500 w 4076700"/>
              <a:gd name="connsiteY29" fmla="*/ 466725 h 1104900"/>
              <a:gd name="connsiteX30" fmla="*/ 3667125 w 4076700"/>
              <a:gd name="connsiteY30" fmla="*/ 409575 h 1104900"/>
              <a:gd name="connsiteX31" fmla="*/ 3686175 w 4076700"/>
              <a:gd name="connsiteY31" fmla="*/ 381000 h 1104900"/>
              <a:gd name="connsiteX32" fmla="*/ 3790950 w 4076700"/>
              <a:gd name="connsiteY32" fmla="*/ 304800 h 1104900"/>
              <a:gd name="connsiteX33" fmla="*/ 3810000 w 4076700"/>
              <a:gd name="connsiteY33" fmla="*/ 276225 h 1104900"/>
              <a:gd name="connsiteX34" fmla="*/ 3838575 w 4076700"/>
              <a:gd name="connsiteY34" fmla="*/ 247650 h 1104900"/>
              <a:gd name="connsiteX35" fmla="*/ 3857625 w 4076700"/>
              <a:gd name="connsiteY35" fmla="*/ 219075 h 1104900"/>
              <a:gd name="connsiteX36" fmla="*/ 3914775 w 4076700"/>
              <a:gd name="connsiteY36" fmla="*/ 171450 h 1104900"/>
              <a:gd name="connsiteX37" fmla="*/ 3943350 w 4076700"/>
              <a:gd name="connsiteY37" fmla="*/ 142875 h 1104900"/>
              <a:gd name="connsiteX38" fmla="*/ 4000500 w 4076700"/>
              <a:gd name="connsiteY38" fmla="*/ 95250 h 1104900"/>
              <a:gd name="connsiteX39" fmla="*/ 4029075 w 4076700"/>
              <a:gd name="connsiteY39" fmla="*/ 57150 h 1104900"/>
              <a:gd name="connsiteX40" fmla="*/ 4057650 w 4076700"/>
              <a:gd name="connsiteY40" fmla="*/ 28575 h 1104900"/>
              <a:gd name="connsiteX41" fmla="*/ 4076700 w 4076700"/>
              <a:gd name="connsiteY4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19225 w 4076700"/>
              <a:gd name="connsiteY5" fmla="*/ 1009650 h 1104900"/>
              <a:gd name="connsiteX6" fmla="*/ 1476375 w 4076700"/>
              <a:gd name="connsiteY6" fmla="*/ 981075 h 1104900"/>
              <a:gd name="connsiteX7" fmla="*/ 1514475 w 4076700"/>
              <a:gd name="connsiteY7" fmla="*/ 942975 h 1104900"/>
              <a:gd name="connsiteX8" fmla="*/ 1543050 w 4076700"/>
              <a:gd name="connsiteY8" fmla="*/ 914400 h 1104900"/>
              <a:gd name="connsiteX9" fmla="*/ 1600200 w 4076700"/>
              <a:gd name="connsiteY9" fmla="*/ 885825 h 1104900"/>
              <a:gd name="connsiteX10" fmla="*/ 1657350 w 4076700"/>
              <a:gd name="connsiteY10" fmla="*/ 838200 h 1104900"/>
              <a:gd name="connsiteX11" fmla="*/ 1714500 w 4076700"/>
              <a:gd name="connsiteY11" fmla="*/ 800100 h 1104900"/>
              <a:gd name="connsiteX12" fmla="*/ 1952625 w 4076700"/>
              <a:gd name="connsiteY12" fmla="*/ 771525 h 1104900"/>
              <a:gd name="connsiteX13" fmla="*/ 2390775 w 4076700"/>
              <a:gd name="connsiteY13" fmla="*/ 771525 h 1104900"/>
              <a:gd name="connsiteX14" fmla="*/ 2562225 w 4076700"/>
              <a:gd name="connsiteY14" fmla="*/ 752475 h 1104900"/>
              <a:gd name="connsiteX15" fmla="*/ 2628900 w 4076700"/>
              <a:gd name="connsiteY15" fmla="*/ 742950 h 1104900"/>
              <a:gd name="connsiteX16" fmla="*/ 3152775 w 4076700"/>
              <a:gd name="connsiteY16" fmla="*/ 733425 h 1104900"/>
              <a:gd name="connsiteX17" fmla="*/ 3190875 w 4076700"/>
              <a:gd name="connsiteY17" fmla="*/ 723900 h 1104900"/>
              <a:gd name="connsiteX18" fmla="*/ 3219450 w 4076700"/>
              <a:gd name="connsiteY18" fmla="*/ 714375 h 1104900"/>
              <a:gd name="connsiteX19" fmla="*/ 3295650 w 4076700"/>
              <a:gd name="connsiteY19" fmla="*/ 695325 h 1104900"/>
              <a:gd name="connsiteX20" fmla="*/ 3324225 w 4076700"/>
              <a:gd name="connsiteY20" fmla="*/ 685800 h 1104900"/>
              <a:gd name="connsiteX21" fmla="*/ 3352800 w 4076700"/>
              <a:gd name="connsiteY21" fmla="*/ 666750 h 1104900"/>
              <a:gd name="connsiteX22" fmla="*/ 3381375 w 4076700"/>
              <a:gd name="connsiteY22" fmla="*/ 657225 h 1104900"/>
              <a:gd name="connsiteX23" fmla="*/ 3438525 w 4076700"/>
              <a:gd name="connsiteY23" fmla="*/ 619125 h 1104900"/>
              <a:gd name="connsiteX24" fmla="*/ 3467100 w 4076700"/>
              <a:gd name="connsiteY24" fmla="*/ 600075 h 1104900"/>
              <a:gd name="connsiteX25" fmla="*/ 3524250 w 4076700"/>
              <a:gd name="connsiteY25" fmla="*/ 552450 h 1104900"/>
              <a:gd name="connsiteX26" fmla="*/ 3552825 w 4076700"/>
              <a:gd name="connsiteY26" fmla="*/ 523875 h 1104900"/>
              <a:gd name="connsiteX27" fmla="*/ 3581400 w 4076700"/>
              <a:gd name="connsiteY27" fmla="*/ 485775 h 1104900"/>
              <a:gd name="connsiteX28" fmla="*/ 3619500 w 4076700"/>
              <a:gd name="connsiteY28" fmla="*/ 466725 h 1104900"/>
              <a:gd name="connsiteX29" fmla="*/ 3667125 w 4076700"/>
              <a:gd name="connsiteY29" fmla="*/ 409575 h 1104900"/>
              <a:gd name="connsiteX30" fmla="*/ 3686175 w 4076700"/>
              <a:gd name="connsiteY30" fmla="*/ 381000 h 1104900"/>
              <a:gd name="connsiteX31" fmla="*/ 3790950 w 4076700"/>
              <a:gd name="connsiteY31" fmla="*/ 304800 h 1104900"/>
              <a:gd name="connsiteX32" fmla="*/ 3810000 w 4076700"/>
              <a:gd name="connsiteY32" fmla="*/ 276225 h 1104900"/>
              <a:gd name="connsiteX33" fmla="*/ 3838575 w 4076700"/>
              <a:gd name="connsiteY33" fmla="*/ 247650 h 1104900"/>
              <a:gd name="connsiteX34" fmla="*/ 3857625 w 4076700"/>
              <a:gd name="connsiteY34" fmla="*/ 219075 h 1104900"/>
              <a:gd name="connsiteX35" fmla="*/ 3914775 w 4076700"/>
              <a:gd name="connsiteY35" fmla="*/ 171450 h 1104900"/>
              <a:gd name="connsiteX36" fmla="*/ 3943350 w 4076700"/>
              <a:gd name="connsiteY36" fmla="*/ 142875 h 1104900"/>
              <a:gd name="connsiteX37" fmla="*/ 4000500 w 4076700"/>
              <a:gd name="connsiteY37" fmla="*/ 95250 h 1104900"/>
              <a:gd name="connsiteX38" fmla="*/ 4029075 w 4076700"/>
              <a:gd name="connsiteY38" fmla="*/ 57150 h 1104900"/>
              <a:gd name="connsiteX39" fmla="*/ 4057650 w 4076700"/>
              <a:gd name="connsiteY39" fmla="*/ 28575 h 1104900"/>
              <a:gd name="connsiteX40" fmla="*/ 4076700 w 4076700"/>
              <a:gd name="connsiteY4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76375 w 4076700"/>
              <a:gd name="connsiteY5" fmla="*/ 981075 h 1104900"/>
              <a:gd name="connsiteX6" fmla="*/ 1514475 w 4076700"/>
              <a:gd name="connsiteY6" fmla="*/ 942975 h 1104900"/>
              <a:gd name="connsiteX7" fmla="*/ 1543050 w 4076700"/>
              <a:gd name="connsiteY7" fmla="*/ 914400 h 1104900"/>
              <a:gd name="connsiteX8" fmla="*/ 1600200 w 4076700"/>
              <a:gd name="connsiteY8" fmla="*/ 885825 h 1104900"/>
              <a:gd name="connsiteX9" fmla="*/ 1657350 w 4076700"/>
              <a:gd name="connsiteY9" fmla="*/ 838200 h 1104900"/>
              <a:gd name="connsiteX10" fmla="*/ 1714500 w 4076700"/>
              <a:gd name="connsiteY10" fmla="*/ 800100 h 1104900"/>
              <a:gd name="connsiteX11" fmla="*/ 1952625 w 4076700"/>
              <a:gd name="connsiteY11" fmla="*/ 771525 h 1104900"/>
              <a:gd name="connsiteX12" fmla="*/ 2390775 w 4076700"/>
              <a:gd name="connsiteY12" fmla="*/ 771525 h 1104900"/>
              <a:gd name="connsiteX13" fmla="*/ 2562225 w 4076700"/>
              <a:gd name="connsiteY13" fmla="*/ 752475 h 1104900"/>
              <a:gd name="connsiteX14" fmla="*/ 2628900 w 4076700"/>
              <a:gd name="connsiteY14" fmla="*/ 742950 h 1104900"/>
              <a:gd name="connsiteX15" fmla="*/ 3152775 w 4076700"/>
              <a:gd name="connsiteY15" fmla="*/ 733425 h 1104900"/>
              <a:gd name="connsiteX16" fmla="*/ 3190875 w 4076700"/>
              <a:gd name="connsiteY16" fmla="*/ 723900 h 1104900"/>
              <a:gd name="connsiteX17" fmla="*/ 3219450 w 4076700"/>
              <a:gd name="connsiteY17" fmla="*/ 714375 h 1104900"/>
              <a:gd name="connsiteX18" fmla="*/ 3295650 w 4076700"/>
              <a:gd name="connsiteY18" fmla="*/ 695325 h 1104900"/>
              <a:gd name="connsiteX19" fmla="*/ 3324225 w 4076700"/>
              <a:gd name="connsiteY19" fmla="*/ 685800 h 1104900"/>
              <a:gd name="connsiteX20" fmla="*/ 3352800 w 4076700"/>
              <a:gd name="connsiteY20" fmla="*/ 666750 h 1104900"/>
              <a:gd name="connsiteX21" fmla="*/ 3381375 w 4076700"/>
              <a:gd name="connsiteY21" fmla="*/ 657225 h 1104900"/>
              <a:gd name="connsiteX22" fmla="*/ 3438525 w 4076700"/>
              <a:gd name="connsiteY22" fmla="*/ 619125 h 1104900"/>
              <a:gd name="connsiteX23" fmla="*/ 3467100 w 4076700"/>
              <a:gd name="connsiteY23" fmla="*/ 600075 h 1104900"/>
              <a:gd name="connsiteX24" fmla="*/ 3524250 w 4076700"/>
              <a:gd name="connsiteY24" fmla="*/ 552450 h 1104900"/>
              <a:gd name="connsiteX25" fmla="*/ 3552825 w 4076700"/>
              <a:gd name="connsiteY25" fmla="*/ 523875 h 1104900"/>
              <a:gd name="connsiteX26" fmla="*/ 3581400 w 4076700"/>
              <a:gd name="connsiteY26" fmla="*/ 485775 h 1104900"/>
              <a:gd name="connsiteX27" fmla="*/ 3619500 w 4076700"/>
              <a:gd name="connsiteY27" fmla="*/ 466725 h 1104900"/>
              <a:gd name="connsiteX28" fmla="*/ 3667125 w 4076700"/>
              <a:gd name="connsiteY28" fmla="*/ 409575 h 1104900"/>
              <a:gd name="connsiteX29" fmla="*/ 3686175 w 4076700"/>
              <a:gd name="connsiteY29" fmla="*/ 381000 h 1104900"/>
              <a:gd name="connsiteX30" fmla="*/ 3790950 w 4076700"/>
              <a:gd name="connsiteY30" fmla="*/ 304800 h 1104900"/>
              <a:gd name="connsiteX31" fmla="*/ 3810000 w 4076700"/>
              <a:gd name="connsiteY31" fmla="*/ 276225 h 1104900"/>
              <a:gd name="connsiteX32" fmla="*/ 3838575 w 4076700"/>
              <a:gd name="connsiteY32" fmla="*/ 247650 h 1104900"/>
              <a:gd name="connsiteX33" fmla="*/ 3857625 w 4076700"/>
              <a:gd name="connsiteY33" fmla="*/ 219075 h 1104900"/>
              <a:gd name="connsiteX34" fmla="*/ 3914775 w 4076700"/>
              <a:gd name="connsiteY34" fmla="*/ 171450 h 1104900"/>
              <a:gd name="connsiteX35" fmla="*/ 3943350 w 4076700"/>
              <a:gd name="connsiteY35" fmla="*/ 142875 h 1104900"/>
              <a:gd name="connsiteX36" fmla="*/ 4000500 w 4076700"/>
              <a:gd name="connsiteY36" fmla="*/ 95250 h 1104900"/>
              <a:gd name="connsiteX37" fmla="*/ 4029075 w 4076700"/>
              <a:gd name="connsiteY37" fmla="*/ 57150 h 1104900"/>
              <a:gd name="connsiteX38" fmla="*/ 4057650 w 4076700"/>
              <a:gd name="connsiteY38" fmla="*/ 28575 h 1104900"/>
              <a:gd name="connsiteX39" fmla="*/ 4076700 w 4076700"/>
              <a:gd name="connsiteY3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476375 w 4076700"/>
              <a:gd name="connsiteY4" fmla="*/ 981075 h 1104900"/>
              <a:gd name="connsiteX5" fmla="*/ 1514475 w 4076700"/>
              <a:gd name="connsiteY5" fmla="*/ 942975 h 1104900"/>
              <a:gd name="connsiteX6" fmla="*/ 1543050 w 4076700"/>
              <a:gd name="connsiteY6" fmla="*/ 914400 h 1104900"/>
              <a:gd name="connsiteX7" fmla="*/ 1600200 w 4076700"/>
              <a:gd name="connsiteY7" fmla="*/ 885825 h 1104900"/>
              <a:gd name="connsiteX8" fmla="*/ 1657350 w 4076700"/>
              <a:gd name="connsiteY8" fmla="*/ 838200 h 1104900"/>
              <a:gd name="connsiteX9" fmla="*/ 1714500 w 4076700"/>
              <a:gd name="connsiteY9" fmla="*/ 800100 h 1104900"/>
              <a:gd name="connsiteX10" fmla="*/ 1952625 w 4076700"/>
              <a:gd name="connsiteY10" fmla="*/ 771525 h 1104900"/>
              <a:gd name="connsiteX11" fmla="*/ 2390775 w 4076700"/>
              <a:gd name="connsiteY11" fmla="*/ 771525 h 1104900"/>
              <a:gd name="connsiteX12" fmla="*/ 2562225 w 4076700"/>
              <a:gd name="connsiteY12" fmla="*/ 752475 h 1104900"/>
              <a:gd name="connsiteX13" fmla="*/ 2628900 w 4076700"/>
              <a:gd name="connsiteY13" fmla="*/ 742950 h 1104900"/>
              <a:gd name="connsiteX14" fmla="*/ 3152775 w 4076700"/>
              <a:gd name="connsiteY14" fmla="*/ 733425 h 1104900"/>
              <a:gd name="connsiteX15" fmla="*/ 3190875 w 4076700"/>
              <a:gd name="connsiteY15" fmla="*/ 723900 h 1104900"/>
              <a:gd name="connsiteX16" fmla="*/ 3219450 w 4076700"/>
              <a:gd name="connsiteY16" fmla="*/ 714375 h 1104900"/>
              <a:gd name="connsiteX17" fmla="*/ 3295650 w 4076700"/>
              <a:gd name="connsiteY17" fmla="*/ 695325 h 1104900"/>
              <a:gd name="connsiteX18" fmla="*/ 3324225 w 4076700"/>
              <a:gd name="connsiteY18" fmla="*/ 685800 h 1104900"/>
              <a:gd name="connsiteX19" fmla="*/ 3352800 w 4076700"/>
              <a:gd name="connsiteY19" fmla="*/ 666750 h 1104900"/>
              <a:gd name="connsiteX20" fmla="*/ 3381375 w 4076700"/>
              <a:gd name="connsiteY20" fmla="*/ 657225 h 1104900"/>
              <a:gd name="connsiteX21" fmla="*/ 3438525 w 4076700"/>
              <a:gd name="connsiteY21" fmla="*/ 619125 h 1104900"/>
              <a:gd name="connsiteX22" fmla="*/ 3467100 w 4076700"/>
              <a:gd name="connsiteY22" fmla="*/ 600075 h 1104900"/>
              <a:gd name="connsiteX23" fmla="*/ 3524250 w 4076700"/>
              <a:gd name="connsiteY23" fmla="*/ 552450 h 1104900"/>
              <a:gd name="connsiteX24" fmla="*/ 3552825 w 4076700"/>
              <a:gd name="connsiteY24" fmla="*/ 523875 h 1104900"/>
              <a:gd name="connsiteX25" fmla="*/ 3581400 w 4076700"/>
              <a:gd name="connsiteY25" fmla="*/ 485775 h 1104900"/>
              <a:gd name="connsiteX26" fmla="*/ 3619500 w 4076700"/>
              <a:gd name="connsiteY26" fmla="*/ 466725 h 1104900"/>
              <a:gd name="connsiteX27" fmla="*/ 3667125 w 4076700"/>
              <a:gd name="connsiteY27" fmla="*/ 409575 h 1104900"/>
              <a:gd name="connsiteX28" fmla="*/ 3686175 w 4076700"/>
              <a:gd name="connsiteY28" fmla="*/ 381000 h 1104900"/>
              <a:gd name="connsiteX29" fmla="*/ 3790950 w 4076700"/>
              <a:gd name="connsiteY29" fmla="*/ 304800 h 1104900"/>
              <a:gd name="connsiteX30" fmla="*/ 3810000 w 4076700"/>
              <a:gd name="connsiteY30" fmla="*/ 276225 h 1104900"/>
              <a:gd name="connsiteX31" fmla="*/ 3838575 w 4076700"/>
              <a:gd name="connsiteY31" fmla="*/ 247650 h 1104900"/>
              <a:gd name="connsiteX32" fmla="*/ 3857625 w 4076700"/>
              <a:gd name="connsiteY32" fmla="*/ 219075 h 1104900"/>
              <a:gd name="connsiteX33" fmla="*/ 3914775 w 4076700"/>
              <a:gd name="connsiteY33" fmla="*/ 171450 h 1104900"/>
              <a:gd name="connsiteX34" fmla="*/ 3943350 w 4076700"/>
              <a:gd name="connsiteY34" fmla="*/ 142875 h 1104900"/>
              <a:gd name="connsiteX35" fmla="*/ 4000500 w 4076700"/>
              <a:gd name="connsiteY35" fmla="*/ 95250 h 1104900"/>
              <a:gd name="connsiteX36" fmla="*/ 4029075 w 4076700"/>
              <a:gd name="connsiteY36" fmla="*/ 57150 h 1104900"/>
              <a:gd name="connsiteX37" fmla="*/ 4057650 w 4076700"/>
              <a:gd name="connsiteY37" fmla="*/ 28575 h 1104900"/>
              <a:gd name="connsiteX38" fmla="*/ 4076700 w 4076700"/>
              <a:gd name="connsiteY3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14475 w 4076700"/>
              <a:gd name="connsiteY4" fmla="*/ 942975 h 1104900"/>
              <a:gd name="connsiteX5" fmla="*/ 1543050 w 4076700"/>
              <a:gd name="connsiteY5" fmla="*/ 914400 h 1104900"/>
              <a:gd name="connsiteX6" fmla="*/ 1600200 w 4076700"/>
              <a:gd name="connsiteY6" fmla="*/ 885825 h 1104900"/>
              <a:gd name="connsiteX7" fmla="*/ 1657350 w 4076700"/>
              <a:gd name="connsiteY7" fmla="*/ 838200 h 1104900"/>
              <a:gd name="connsiteX8" fmla="*/ 1714500 w 4076700"/>
              <a:gd name="connsiteY8" fmla="*/ 800100 h 1104900"/>
              <a:gd name="connsiteX9" fmla="*/ 1952625 w 4076700"/>
              <a:gd name="connsiteY9" fmla="*/ 771525 h 1104900"/>
              <a:gd name="connsiteX10" fmla="*/ 2390775 w 4076700"/>
              <a:gd name="connsiteY10" fmla="*/ 771525 h 1104900"/>
              <a:gd name="connsiteX11" fmla="*/ 2562225 w 4076700"/>
              <a:gd name="connsiteY11" fmla="*/ 752475 h 1104900"/>
              <a:gd name="connsiteX12" fmla="*/ 2628900 w 4076700"/>
              <a:gd name="connsiteY12" fmla="*/ 742950 h 1104900"/>
              <a:gd name="connsiteX13" fmla="*/ 3152775 w 4076700"/>
              <a:gd name="connsiteY13" fmla="*/ 733425 h 1104900"/>
              <a:gd name="connsiteX14" fmla="*/ 3190875 w 4076700"/>
              <a:gd name="connsiteY14" fmla="*/ 723900 h 1104900"/>
              <a:gd name="connsiteX15" fmla="*/ 3219450 w 4076700"/>
              <a:gd name="connsiteY15" fmla="*/ 714375 h 1104900"/>
              <a:gd name="connsiteX16" fmla="*/ 3295650 w 4076700"/>
              <a:gd name="connsiteY16" fmla="*/ 695325 h 1104900"/>
              <a:gd name="connsiteX17" fmla="*/ 3324225 w 4076700"/>
              <a:gd name="connsiteY17" fmla="*/ 685800 h 1104900"/>
              <a:gd name="connsiteX18" fmla="*/ 3352800 w 4076700"/>
              <a:gd name="connsiteY18" fmla="*/ 666750 h 1104900"/>
              <a:gd name="connsiteX19" fmla="*/ 3381375 w 4076700"/>
              <a:gd name="connsiteY19" fmla="*/ 657225 h 1104900"/>
              <a:gd name="connsiteX20" fmla="*/ 3438525 w 4076700"/>
              <a:gd name="connsiteY20" fmla="*/ 619125 h 1104900"/>
              <a:gd name="connsiteX21" fmla="*/ 3467100 w 4076700"/>
              <a:gd name="connsiteY21" fmla="*/ 600075 h 1104900"/>
              <a:gd name="connsiteX22" fmla="*/ 3524250 w 4076700"/>
              <a:gd name="connsiteY22" fmla="*/ 552450 h 1104900"/>
              <a:gd name="connsiteX23" fmla="*/ 3552825 w 4076700"/>
              <a:gd name="connsiteY23" fmla="*/ 523875 h 1104900"/>
              <a:gd name="connsiteX24" fmla="*/ 3581400 w 4076700"/>
              <a:gd name="connsiteY24" fmla="*/ 485775 h 1104900"/>
              <a:gd name="connsiteX25" fmla="*/ 3619500 w 4076700"/>
              <a:gd name="connsiteY25" fmla="*/ 466725 h 1104900"/>
              <a:gd name="connsiteX26" fmla="*/ 3667125 w 4076700"/>
              <a:gd name="connsiteY26" fmla="*/ 409575 h 1104900"/>
              <a:gd name="connsiteX27" fmla="*/ 3686175 w 4076700"/>
              <a:gd name="connsiteY27" fmla="*/ 381000 h 1104900"/>
              <a:gd name="connsiteX28" fmla="*/ 3790950 w 4076700"/>
              <a:gd name="connsiteY28" fmla="*/ 304800 h 1104900"/>
              <a:gd name="connsiteX29" fmla="*/ 3810000 w 4076700"/>
              <a:gd name="connsiteY29" fmla="*/ 276225 h 1104900"/>
              <a:gd name="connsiteX30" fmla="*/ 3838575 w 4076700"/>
              <a:gd name="connsiteY30" fmla="*/ 247650 h 1104900"/>
              <a:gd name="connsiteX31" fmla="*/ 3857625 w 4076700"/>
              <a:gd name="connsiteY31" fmla="*/ 219075 h 1104900"/>
              <a:gd name="connsiteX32" fmla="*/ 3914775 w 4076700"/>
              <a:gd name="connsiteY32" fmla="*/ 171450 h 1104900"/>
              <a:gd name="connsiteX33" fmla="*/ 3943350 w 4076700"/>
              <a:gd name="connsiteY33" fmla="*/ 142875 h 1104900"/>
              <a:gd name="connsiteX34" fmla="*/ 4000500 w 4076700"/>
              <a:gd name="connsiteY34" fmla="*/ 95250 h 1104900"/>
              <a:gd name="connsiteX35" fmla="*/ 4029075 w 4076700"/>
              <a:gd name="connsiteY35" fmla="*/ 57150 h 1104900"/>
              <a:gd name="connsiteX36" fmla="*/ 4057650 w 4076700"/>
              <a:gd name="connsiteY36" fmla="*/ 28575 h 1104900"/>
              <a:gd name="connsiteX37" fmla="*/ 4076700 w 4076700"/>
              <a:gd name="connsiteY3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00200 w 4076700"/>
              <a:gd name="connsiteY5" fmla="*/ 885825 h 1104900"/>
              <a:gd name="connsiteX6" fmla="*/ 1657350 w 4076700"/>
              <a:gd name="connsiteY6" fmla="*/ 838200 h 1104900"/>
              <a:gd name="connsiteX7" fmla="*/ 1714500 w 4076700"/>
              <a:gd name="connsiteY7" fmla="*/ 800100 h 1104900"/>
              <a:gd name="connsiteX8" fmla="*/ 1952625 w 4076700"/>
              <a:gd name="connsiteY8" fmla="*/ 771525 h 1104900"/>
              <a:gd name="connsiteX9" fmla="*/ 2390775 w 4076700"/>
              <a:gd name="connsiteY9" fmla="*/ 771525 h 1104900"/>
              <a:gd name="connsiteX10" fmla="*/ 2562225 w 4076700"/>
              <a:gd name="connsiteY10" fmla="*/ 752475 h 1104900"/>
              <a:gd name="connsiteX11" fmla="*/ 2628900 w 4076700"/>
              <a:gd name="connsiteY11" fmla="*/ 742950 h 1104900"/>
              <a:gd name="connsiteX12" fmla="*/ 3152775 w 4076700"/>
              <a:gd name="connsiteY12" fmla="*/ 733425 h 1104900"/>
              <a:gd name="connsiteX13" fmla="*/ 3190875 w 4076700"/>
              <a:gd name="connsiteY13" fmla="*/ 723900 h 1104900"/>
              <a:gd name="connsiteX14" fmla="*/ 3219450 w 4076700"/>
              <a:gd name="connsiteY14" fmla="*/ 714375 h 1104900"/>
              <a:gd name="connsiteX15" fmla="*/ 3295650 w 4076700"/>
              <a:gd name="connsiteY15" fmla="*/ 695325 h 1104900"/>
              <a:gd name="connsiteX16" fmla="*/ 3324225 w 4076700"/>
              <a:gd name="connsiteY16" fmla="*/ 685800 h 1104900"/>
              <a:gd name="connsiteX17" fmla="*/ 3352800 w 4076700"/>
              <a:gd name="connsiteY17" fmla="*/ 666750 h 1104900"/>
              <a:gd name="connsiteX18" fmla="*/ 3381375 w 4076700"/>
              <a:gd name="connsiteY18" fmla="*/ 657225 h 1104900"/>
              <a:gd name="connsiteX19" fmla="*/ 3438525 w 4076700"/>
              <a:gd name="connsiteY19" fmla="*/ 619125 h 1104900"/>
              <a:gd name="connsiteX20" fmla="*/ 3467100 w 4076700"/>
              <a:gd name="connsiteY20" fmla="*/ 600075 h 1104900"/>
              <a:gd name="connsiteX21" fmla="*/ 3524250 w 4076700"/>
              <a:gd name="connsiteY21" fmla="*/ 552450 h 1104900"/>
              <a:gd name="connsiteX22" fmla="*/ 3552825 w 4076700"/>
              <a:gd name="connsiteY22" fmla="*/ 523875 h 1104900"/>
              <a:gd name="connsiteX23" fmla="*/ 3581400 w 4076700"/>
              <a:gd name="connsiteY23" fmla="*/ 485775 h 1104900"/>
              <a:gd name="connsiteX24" fmla="*/ 3619500 w 4076700"/>
              <a:gd name="connsiteY24" fmla="*/ 466725 h 1104900"/>
              <a:gd name="connsiteX25" fmla="*/ 3667125 w 4076700"/>
              <a:gd name="connsiteY25" fmla="*/ 409575 h 1104900"/>
              <a:gd name="connsiteX26" fmla="*/ 3686175 w 4076700"/>
              <a:gd name="connsiteY26" fmla="*/ 381000 h 1104900"/>
              <a:gd name="connsiteX27" fmla="*/ 3790950 w 4076700"/>
              <a:gd name="connsiteY27" fmla="*/ 304800 h 1104900"/>
              <a:gd name="connsiteX28" fmla="*/ 3810000 w 4076700"/>
              <a:gd name="connsiteY28" fmla="*/ 276225 h 1104900"/>
              <a:gd name="connsiteX29" fmla="*/ 3838575 w 4076700"/>
              <a:gd name="connsiteY29" fmla="*/ 247650 h 1104900"/>
              <a:gd name="connsiteX30" fmla="*/ 3857625 w 4076700"/>
              <a:gd name="connsiteY30" fmla="*/ 219075 h 1104900"/>
              <a:gd name="connsiteX31" fmla="*/ 3914775 w 4076700"/>
              <a:gd name="connsiteY31" fmla="*/ 171450 h 1104900"/>
              <a:gd name="connsiteX32" fmla="*/ 3943350 w 4076700"/>
              <a:gd name="connsiteY32" fmla="*/ 142875 h 1104900"/>
              <a:gd name="connsiteX33" fmla="*/ 4000500 w 4076700"/>
              <a:gd name="connsiteY33" fmla="*/ 95250 h 1104900"/>
              <a:gd name="connsiteX34" fmla="*/ 4029075 w 4076700"/>
              <a:gd name="connsiteY34" fmla="*/ 57150 h 1104900"/>
              <a:gd name="connsiteX35" fmla="*/ 4057650 w 4076700"/>
              <a:gd name="connsiteY35" fmla="*/ 28575 h 1104900"/>
              <a:gd name="connsiteX36" fmla="*/ 4076700 w 4076700"/>
              <a:gd name="connsiteY3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57350 w 4076700"/>
              <a:gd name="connsiteY5" fmla="*/ 838200 h 1104900"/>
              <a:gd name="connsiteX6" fmla="*/ 1714500 w 4076700"/>
              <a:gd name="connsiteY6" fmla="*/ 800100 h 1104900"/>
              <a:gd name="connsiteX7" fmla="*/ 1952625 w 4076700"/>
              <a:gd name="connsiteY7" fmla="*/ 771525 h 1104900"/>
              <a:gd name="connsiteX8" fmla="*/ 2390775 w 4076700"/>
              <a:gd name="connsiteY8" fmla="*/ 771525 h 1104900"/>
              <a:gd name="connsiteX9" fmla="*/ 2562225 w 4076700"/>
              <a:gd name="connsiteY9" fmla="*/ 752475 h 1104900"/>
              <a:gd name="connsiteX10" fmla="*/ 2628900 w 4076700"/>
              <a:gd name="connsiteY10" fmla="*/ 742950 h 1104900"/>
              <a:gd name="connsiteX11" fmla="*/ 3152775 w 4076700"/>
              <a:gd name="connsiteY11" fmla="*/ 733425 h 1104900"/>
              <a:gd name="connsiteX12" fmla="*/ 3190875 w 4076700"/>
              <a:gd name="connsiteY12" fmla="*/ 723900 h 1104900"/>
              <a:gd name="connsiteX13" fmla="*/ 3219450 w 4076700"/>
              <a:gd name="connsiteY13" fmla="*/ 714375 h 1104900"/>
              <a:gd name="connsiteX14" fmla="*/ 3295650 w 4076700"/>
              <a:gd name="connsiteY14" fmla="*/ 695325 h 1104900"/>
              <a:gd name="connsiteX15" fmla="*/ 3324225 w 4076700"/>
              <a:gd name="connsiteY15" fmla="*/ 685800 h 1104900"/>
              <a:gd name="connsiteX16" fmla="*/ 3352800 w 4076700"/>
              <a:gd name="connsiteY16" fmla="*/ 666750 h 1104900"/>
              <a:gd name="connsiteX17" fmla="*/ 3381375 w 4076700"/>
              <a:gd name="connsiteY17" fmla="*/ 657225 h 1104900"/>
              <a:gd name="connsiteX18" fmla="*/ 3438525 w 4076700"/>
              <a:gd name="connsiteY18" fmla="*/ 619125 h 1104900"/>
              <a:gd name="connsiteX19" fmla="*/ 3467100 w 4076700"/>
              <a:gd name="connsiteY19" fmla="*/ 600075 h 1104900"/>
              <a:gd name="connsiteX20" fmla="*/ 3524250 w 4076700"/>
              <a:gd name="connsiteY20" fmla="*/ 552450 h 1104900"/>
              <a:gd name="connsiteX21" fmla="*/ 3552825 w 4076700"/>
              <a:gd name="connsiteY21" fmla="*/ 523875 h 1104900"/>
              <a:gd name="connsiteX22" fmla="*/ 3581400 w 4076700"/>
              <a:gd name="connsiteY22" fmla="*/ 485775 h 1104900"/>
              <a:gd name="connsiteX23" fmla="*/ 3619500 w 4076700"/>
              <a:gd name="connsiteY23" fmla="*/ 466725 h 1104900"/>
              <a:gd name="connsiteX24" fmla="*/ 3667125 w 4076700"/>
              <a:gd name="connsiteY24" fmla="*/ 409575 h 1104900"/>
              <a:gd name="connsiteX25" fmla="*/ 3686175 w 4076700"/>
              <a:gd name="connsiteY25" fmla="*/ 381000 h 1104900"/>
              <a:gd name="connsiteX26" fmla="*/ 3790950 w 4076700"/>
              <a:gd name="connsiteY26" fmla="*/ 304800 h 1104900"/>
              <a:gd name="connsiteX27" fmla="*/ 3810000 w 4076700"/>
              <a:gd name="connsiteY27" fmla="*/ 276225 h 1104900"/>
              <a:gd name="connsiteX28" fmla="*/ 3838575 w 4076700"/>
              <a:gd name="connsiteY28" fmla="*/ 247650 h 1104900"/>
              <a:gd name="connsiteX29" fmla="*/ 3857625 w 4076700"/>
              <a:gd name="connsiteY29" fmla="*/ 219075 h 1104900"/>
              <a:gd name="connsiteX30" fmla="*/ 3914775 w 4076700"/>
              <a:gd name="connsiteY30" fmla="*/ 171450 h 1104900"/>
              <a:gd name="connsiteX31" fmla="*/ 3943350 w 4076700"/>
              <a:gd name="connsiteY31" fmla="*/ 142875 h 1104900"/>
              <a:gd name="connsiteX32" fmla="*/ 4000500 w 4076700"/>
              <a:gd name="connsiteY32" fmla="*/ 95250 h 1104900"/>
              <a:gd name="connsiteX33" fmla="*/ 4029075 w 4076700"/>
              <a:gd name="connsiteY33" fmla="*/ 57150 h 1104900"/>
              <a:gd name="connsiteX34" fmla="*/ 4057650 w 4076700"/>
              <a:gd name="connsiteY34" fmla="*/ 28575 h 1104900"/>
              <a:gd name="connsiteX35" fmla="*/ 4076700 w 4076700"/>
              <a:gd name="connsiteY3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714500 w 4076700"/>
              <a:gd name="connsiteY5" fmla="*/ 800100 h 1104900"/>
              <a:gd name="connsiteX6" fmla="*/ 1952625 w 4076700"/>
              <a:gd name="connsiteY6" fmla="*/ 771525 h 1104900"/>
              <a:gd name="connsiteX7" fmla="*/ 2390775 w 4076700"/>
              <a:gd name="connsiteY7" fmla="*/ 771525 h 1104900"/>
              <a:gd name="connsiteX8" fmla="*/ 2562225 w 4076700"/>
              <a:gd name="connsiteY8" fmla="*/ 752475 h 1104900"/>
              <a:gd name="connsiteX9" fmla="*/ 2628900 w 4076700"/>
              <a:gd name="connsiteY9" fmla="*/ 742950 h 1104900"/>
              <a:gd name="connsiteX10" fmla="*/ 3152775 w 4076700"/>
              <a:gd name="connsiteY10" fmla="*/ 733425 h 1104900"/>
              <a:gd name="connsiteX11" fmla="*/ 3190875 w 4076700"/>
              <a:gd name="connsiteY11" fmla="*/ 723900 h 1104900"/>
              <a:gd name="connsiteX12" fmla="*/ 3219450 w 4076700"/>
              <a:gd name="connsiteY12" fmla="*/ 714375 h 1104900"/>
              <a:gd name="connsiteX13" fmla="*/ 3295650 w 4076700"/>
              <a:gd name="connsiteY13" fmla="*/ 695325 h 1104900"/>
              <a:gd name="connsiteX14" fmla="*/ 3324225 w 4076700"/>
              <a:gd name="connsiteY14" fmla="*/ 685800 h 1104900"/>
              <a:gd name="connsiteX15" fmla="*/ 3352800 w 4076700"/>
              <a:gd name="connsiteY15" fmla="*/ 666750 h 1104900"/>
              <a:gd name="connsiteX16" fmla="*/ 3381375 w 4076700"/>
              <a:gd name="connsiteY16" fmla="*/ 657225 h 1104900"/>
              <a:gd name="connsiteX17" fmla="*/ 3438525 w 4076700"/>
              <a:gd name="connsiteY17" fmla="*/ 619125 h 1104900"/>
              <a:gd name="connsiteX18" fmla="*/ 3467100 w 4076700"/>
              <a:gd name="connsiteY18" fmla="*/ 600075 h 1104900"/>
              <a:gd name="connsiteX19" fmla="*/ 3524250 w 4076700"/>
              <a:gd name="connsiteY19" fmla="*/ 552450 h 1104900"/>
              <a:gd name="connsiteX20" fmla="*/ 3552825 w 4076700"/>
              <a:gd name="connsiteY20" fmla="*/ 523875 h 1104900"/>
              <a:gd name="connsiteX21" fmla="*/ 3581400 w 4076700"/>
              <a:gd name="connsiteY21" fmla="*/ 485775 h 1104900"/>
              <a:gd name="connsiteX22" fmla="*/ 3619500 w 4076700"/>
              <a:gd name="connsiteY22" fmla="*/ 466725 h 1104900"/>
              <a:gd name="connsiteX23" fmla="*/ 3667125 w 4076700"/>
              <a:gd name="connsiteY23" fmla="*/ 409575 h 1104900"/>
              <a:gd name="connsiteX24" fmla="*/ 3686175 w 4076700"/>
              <a:gd name="connsiteY24" fmla="*/ 381000 h 1104900"/>
              <a:gd name="connsiteX25" fmla="*/ 3790950 w 4076700"/>
              <a:gd name="connsiteY25" fmla="*/ 304800 h 1104900"/>
              <a:gd name="connsiteX26" fmla="*/ 3810000 w 4076700"/>
              <a:gd name="connsiteY26" fmla="*/ 276225 h 1104900"/>
              <a:gd name="connsiteX27" fmla="*/ 3838575 w 4076700"/>
              <a:gd name="connsiteY27" fmla="*/ 247650 h 1104900"/>
              <a:gd name="connsiteX28" fmla="*/ 3857625 w 4076700"/>
              <a:gd name="connsiteY28" fmla="*/ 219075 h 1104900"/>
              <a:gd name="connsiteX29" fmla="*/ 3914775 w 4076700"/>
              <a:gd name="connsiteY29" fmla="*/ 171450 h 1104900"/>
              <a:gd name="connsiteX30" fmla="*/ 3943350 w 4076700"/>
              <a:gd name="connsiteY30" fmla="*/ 142875 h 1104900"/>
              <a:gd name="connsiteX31" fmla="*/ 4000500 w 4076700"/>
              <a:gd name="connsiteY31" fmla="*/ 95250 h 1104900"/>
              <a:gd name="connsiteX32" fmla="*/ 4029075 w 4076700"/>
              <a:gd name="connsiteY32" fmla="*/ 57150 h 1104900"/>
              <a:gd name="connsiteX33" fmla="*/ 4057650 w 4076700"/>
              <a:gd name="connsiteY33" fmla="*/ 28575 h 1104900"/>
              <a:gd name="connsiteX34" fmla="*/ 4076700 w 4076700"/>
              <a:gd name="connsiteY3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952625 w 4076700"/>
              <a:gd name="connsiteY5" fmla="*/ 771525 h 1104900"/>
              <a:gd name="connsiteX6" fmla="*/ 2390775 w 4076700"/>
              <a:gd name="connsiteY6" fmla="*/ 771525 h 1104900"/>
              <a:gd name="connsiteX7" fmla="*/ 2562225 w 4076700"/>
              <a:gd name="connsiteY7" fmla="*/ 752475 h 1104900"/>
              <a:gd name="connsiteX8" fmla="*/ 2628900 w 4076700"/>
              <a:gd name="connsiteY8" fmla="*/ 742950 h 1104900"/>
              <a:gd name="connsiteX9" fmla="*/ 3152775 w 4076700"/>
              <a:gd name="connsiteY9" fmla="*/ 733425 h 1104900"/>
              <a:gd name="connsiteX10" fmla="*/ 3190875 w 4076700"/>
              <a:gd name="connsiteY10" fmla="*/ 723900 h 1104900"/>
              <a:gd name="connsiteX11" fmla="*/ 3219450 w 4076700"/>
              <a:gd name="connsiteY11" fmla="*/ 714375 h 1104900"/>
              <a:gd name="connsiteX12" fmla="*/ 3295650 w 4076700"/>
              <a:gd name="connsiteY12" fmla="*/ 695325 h 1104900"/>
              <a:gd name="connsiteX13" fmla="*/ 3324225 w 4076700"/>
              <a:gd name="connsiteY13" fmla="*/ 685800 h 1104900"/>
              <a:gd name="connsiteX14" fmla="*/ 3352800 w 4076700"/>
              <a:gd name="connsiteY14" fmla="*/ 666750 h 1104900"/>
              <a:gd name="connsiteX15" fmla="*/ 3381375 w 4076700"/>
              <a:gd name="connsiteY15" fmla="*/ 657225 h 1104900"/>
              <a:gd name="connsiteX16" fmla="*/ 3438525 w 4076700"/>
              <a:gd name="connsiteY16" fmla="*/ 619125 h 1104900"/>
              <a:gd name="connsiteX17" fmla="*/ 3467100 w 4076700"/>
              <a:gd name="connsiteY17" fmla="*/ 600075 h 1104900"/>
              <a:gd name="connsiteX18" fmla="*/ 3524250 w 4076700"/>
              <a:gd name="connsiteY18" fmla="*/ 552450 h 1104900"/>
              <a:gd name="connsiteX19" fmla="*/ 3552825 w 4076700"/>
              <a:gd name="connsiteY19" fmla="*/ 523875 h 1104900"/>
              <a:gd name="connsiteX20" fmla="*/ 3581400 w 4076700"/>
              <a:gd name="connsiteY20" fmla="*/ 485775 h 1104900"/>
              <a:gd name="connsiteX21" fmla="*/ 3619500 w 4076700"/>
              <a:gd name="connsiteY21" fmla="*/ 466725 h 1104900"/>
              <a:gd name="connsiteX22" fmla="*/ 3667125 w 4076700"/>
              <a:gd name="connsiteY22" fmla="*/ 409575 h 1104900"/>
              <a:gd name="connsiteX23" fmla="*/ 3686175 w 4076700"/>
              <a:gd name="connsiteY23" fmla="*/ 381000 h 1104900"/>
              <a:gd name="connsiteX24" fmla="*/ 3790950 w 4076700"/>
              <a:gd name="connsiteY24" fmla="*/ 304800 h 1104900"/>
              <a:gd name="connsiteX25" fmla="*/ 3810000 w 4076700"/>
              <a:gd name="connsiteY25" fmla="*/ 276225 h 1104900"/>
              <a:gd name="connsiteX26" fmla="*/ 3838575 w 4076700"/>
              <a:gd name="connsiteY26" fmla="*/ 247650 h 1104900"/>
              <a:gd name="connsiteX27" fmla="*/ 3857625 w 4076700"/>
              <a:gd name="connsiteY27" fmla="*/ 219075 h 1104900"/>
              <a:gd name="connsiteX28" fmla="*/ 3914775 w 4076700"/>
              <a:gd name="connsiteY28" fmla="*/ 171450 h 1104900"/>
              <a:gd name="connsiteX29" fmla="*/ 3943350 w 4076700"/>
              <a:gd name="connsiteY29" fmla="*/ 142875 h 1104900"/>
              <a:gd name="connsiteX30" fmla="*/ 4000500 w 4076700"/>
              <a:gd name="connsiteY30" fmla="*/ 95250 h 1104900"/>
              <a:gd name="connsiteX31" fmla="*/ 4029075 w 4076700"/>
              <a:gd name="connsiteY31" fmla="*/ 57150 h 1104900"/>
              <a:gd name="connsiteX32" fmla="*/ 4057650 w 4076700"/>
              <a:gd name="connsiteY32" fmla="*/ 28575 h 1104900"/>
              <a:gd name="connsiteX33" fmla="*/ 4076700 w 4076700"/>
              <a:gd name="connsiteY3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628900 w 4076700"/>
              <a:gd name="connsiteY6" fmla="*/ 742950 h 1104900"/>
              <a:gd name="connsiteX7" fmla="*/ 3152775 w 4076700"/>
              <a:gd name="connsiteY7" fmla="*/ 733425 h 1104900"/>
              <a:gd name="connsiteX8" fmla="*/ 3190875 w 4076700"/>
              <a:gd name="connsiteY8" fmla="*/ 723900 h 1104900"/>
              <a:gd name="connsiteX9" fmla="*/ 3219450 w 4076700"/>
              <a:gd name="connsiteY9" fmla="*/ 714375 h 1104900"/>
              <a:gd name="connsiteX10" fmla="*/ 3295650 w 4076700"/>
              <a:gd name="connsiteY10" fmla="*/ 695325 h 1104900"/>
              <a:gd name="connsiteX11" fmla="*/ 3324225 w 4076700"/>
              <a:gd name="connsiteY11" fmla="*/ 685800 h 1104900"/>
              <a:gd name="connsiteX12" fmla="*/ 3352800 w 4076700"/>
              <a:gd name="connsiteY12" fmla="*/ 666750 h 1104900"/>
              <a:gd name="connsiteX13" fmla="*/ 3381375 w 4076700"/>
              <a:gd name="connsiteY13" fmla="*/ 657225 h 1104900"/>
              <a:gd name="connsiteX14" fmla="*/ 3438525 w 4076700"/>
              <a:gd name="connsiteY14" fmla="*/ 619125 h 1104900"/>
              <a:gd name="connsiteX15" fmla="*/ 3467100 w 4076700"/>
              <a:gd name="connsiteY15" fmla="*/ 600075 h 1104900"/>
              <a:gd name="connsiteX16" fmla="*/ 3524250 w 4076700"/>
              <a:gd name="connsiteY16" fmla="*/ 552450 h 1104900"/>
              <a:gd name="connsiteX17" fmla="*/ 3552825 w 4076700"/>
              <a:gd name="connsiteY17" fmla="*/ 523875 h 1104900"/>
              <a:gd name="connsiteX18" fmla="*/ 3581400 w 4076700"/>
              <a:gd name="connsiteY18" fmla="*/ 485775 h 1104900"/>
              <a:gd name="connsiteX19" fmla="*/ 3619500 w 4076700"/>
              <a:gd name="connsiteY19" fmla="*/ 466725 h 1104900"/>
              <a:gd name="connsiteX20" fmla="*/ 3667125 w 4076700"/>
              <a:gd name="connsiteY20" fmla="*/ 409575 h 1104900"/>
              <a:gd name="connsiteX21" fmla="*/ 3686175 w 4076700"/>
              <a:gd name="connsiteY21" fmla="*/ 381000 h 1104900"/>
              <a:gd name="connsiteX22" fmla="*/ 3790950 w 4076700"/>
              <a:gd name="connsiteY22" fmla="*/ 304800 h 1104900"/>
              <a:gd name="connsiteX23" fmla="*/ 3810000 w 4076700"/>
              <a:gd name="connsiteY23" fmla="*/ 276225 h 1104900"/>
              <a:gd name="connsiteX24" fmla="*/ 3838575 w 4076700"/>
              <a:gd name="connsiteY24" fmla="*/ 247650 h 1104900"/>
              <a:gd name="connsiteX25" fmla="*/ 3857625 w 4076700"/>
              <a:gd name="connsiteY25" fmla="*/ 219075 h 1104900"/>
              <a:gd name="connsiteX26" fmla="*/ 3914775 w 4076700"/>
              <a:gd name="connsiteY26" fmla="*/ 171450 h 1104900"/>
              <a:gd name="connsiteX27" fmla="*/ 3943350 w 4076700"/>
              <a:gd name="connsiteY27" fmla="*/ 142875 h 1104900"/>
              <a:gd name="connsiteX28" fmla="*/ 4000500 w 4076700"/>
              <a:gd name="connsiteY28" fmla="*/ 95250 h 1104900"/>
              <a:gd name="connsiteX29" fmla="*/ 4029075 w 4076700"/>
              <a:gd name="connsiteY29" fmla="*/ 57150 h 1104900"/>
              <a:gd name="connsiteX30" fmla="*/ 4057650 w 4076700"/>
              <a:gd name="connsiteY30" fmla="*/ 28575 h 1104900"/>
              <a:gd name="connsiteX31" fmla="*/ 4076700 w 4076700"/>
              <a:gd name="connsiteY3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239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67125 w 4076700"/>
              <a:gd name="connsiteY18" fmla="*/ 409575 h 1104900"/>
              <a:gd name="connsiteX19" fmla="*/ 3686175 w 4076700"/>
              <a:gd name="connsiteY19" fmla="*/ 381000 h 1104900"/>
              <a:gd name="connsiteX20" fmla="*/ 3790950 w 4076700"/>
              <a:gd name="connsiteY20" fmla="*/ 304800 h 1104900"/>
              <a:gd name="connsiteX21" fmla="*/ 3810000 w 4076700"/>
              <a:gd name="connsiteY21" fmla="*/ 276225 h 1104900"/>
              <a:gd name="connsiteX22" fmla="*/ 3838575 w 4076700"/>
              <a:gd name="connsiteY22" fmla="*/ 247650 h 1104900"/>
              <a:gd name="connsiteX23" fmla="*/ 3857625 w 4076700"/>
              <a:gd name="connsiteY23" fmla="*/ 219075 h 1104900"/>
              <a:gd name="connsiteX24" fmla="*/ 3914775 w 4076700"/>
              <a:gd name="connsiteY24" fmla="*/ 171450 h 1104900"/>
              <a:gd name="connsiteX25" fmla="*/ 3943350 w 4076700"/>
              <a:gd name="connsiteY25" fmla="*/ 142875 h 1104900"/>
              <a:gd name="connsiteX26" fmla="*/ 4000500 w 4076700"/>
              <a:gd name="connsiteY26" fmla="*/ 95250 h 1104900"/>
              <a:gd name="connsiteX27" fmla="*/ 4029075 w 4076700"/>
              <a:gd name="connsiteY27" fmla="*/ 57150 h 1104900"/>
              <a:gd name="connsiteX28" fmla="*/ 4057650 w 4076700"/>
              <a:gd name="connsiteY28" fmla="*/ 28575 h 1104900"/>
              <a:gd name="connsiteX29" fmla="*/ 4076700 w 4076700"/>
              <a:gd name="connsiteY2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81400 w 4076700"/>
              <a:gd name="connsiteY16" fmla="*/ 485775 h 1104900"/>
              <a:gd name="connsiteX17" fmla="*/ 3667125 w 4076700"/>
              <a:gd name="connsiteY17" fmla="*/ 409575 h 1104900"/>
              <a:gd name="connsiteX18" fmla="*/ 3686175 w 4076700"/>
              <a:gd name="connsiteY18" fmla="*/ 381000 h 1104900"/>
              <a:gd name="connsiteX19" fmla="*/ 3790950 w 4076700"/>
              <a:gd name="connsiteY19" fmla="*/ 304800 h 1104900"/>
              <a:gd name="connsiteX20" fmla="*/ 3810000 w 4076700"/>
              <a:gd name="connsiteY20" fmla="*/ 276225 h 1104900"/>
              <a:gd name="connsiteX21" fmla="*/ 3838575 w 4076700"/>
              <a:gd name="connsiteY21" fmla="*/ 247650 h 1104900"/>
              <a:gd name="connsiteX22" fmla="*/ 3857625 w 4076700"/>
              <a:gd name="connsiteY22" fmla="*/ 219075 h 1104900"/>
              <a:gd name="connsiteX23" fmla="*/ 3914775 w 4076700"/>
              <a:gd name="connsiteY23" fmla="*/ 171450 h 1104900"/>
              <a:gd name="connsiteX24" fmla="*/ 3943350 w 4076700"/>
              <a:gd name="connsiteY24" fmla="*/ 142875 h 1104900"/>
              <a:gd name="connsiteX25" fmla="*/ 4000500 w 4076700"/>
              <a:gd name="connsiteY25" fmla="*/ 95250 h 1104900"/>
              <a:gd name="connsiteX26" fmla="*/ 4029075 w 4076700"/>
              <a:gd name="connsiteY26" fmla="*/ 57150 h 1104900"/>
              <a:gd name="connsiteX27" fmla="*/ 4057650 w 4076700"/>
              <a:gd name="connsiteY27" fmla="*/ 28575 h 1104900"/>
              <a:gd name="connsiteX28" fmla="*/ 4076700 w 4076700"/>
              <a:gd name="connsiteY2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524250 w 4076700"/>
              <a:gd name="connsiteY14" fmla="*/ 552450 h 1104900"/>
              <a:gd name="connsiteX15" fmla="*/ 3581400 w 4076700"/>
              <a:gd name="connsiteY15" fmla="*/ 485775 h 1104900"/>
              <a:gd name="connsiteX16" fmla="*/ 3667125 w 4076700"/>
              <a:gd name="connsiteY16" fmla="*/ 409575 h 1104900"/>
              <a:gd name="connsiteX17" fmla="*/ 3686175 w 4076700"/>
              <a:gd name="connsiteY17" fmla="*/ 381000 h 1104900"/>
              <a:gd name="connsiteX18" fmla="*/ 3790950 w 4076700"/>
              <a:gd name="connsiteY18" fmla="*/ 304800 h 1104900"/>
              <a:gd name="connsiteX19" fmla="*/ 3810000 w 4076700"/>
              <a:gd name="connsiteY19" fmla="*/ 276225 h 1104900"/>
              <a:gd name="connsiteX20" fmla="*/ 3838575 w 4076700"/>
              <a:gd name="connsiteY20" fmla="*/ 247650 h 1104900"/>
              <a:gd name="connsiteX21" fmla="*/ 3857625 w 4076700"/>
              <a:gd name="connsiteY21" fmla="*/ 219075 h 1104900"/>
              <a:gd name="connsiteX22" fmla="*/ 3914775 w 4076700"/>
              <a:gd name="connsiteY22" fmla="*/ 171450 h 1104900"/>
              <a:gd name="connsiteX23" fmla="*/ 3943350 w 4076700"/>
              <a:gd name="connsiteY23" fmla="*/ 142875 h 1104900"/>
              <a:gd name="connsiteX24" fmla="*/ 4000500 w 4076700"/>
              <a:gd name="connsiteY24" fmla="*/ 95250 h 1104900"/>
              <a:gd name="connsiteX25" fmla="*/ 4029075 w 4076700"/>
              <a:gd name="connsiteY25" fmla="*/ 57150 h 1104900"/>
              <a:gd name="connsiteX26" fmla="*/ 4057650 w 4076700"/>
              <a:gd name="connsiteY26" fmla="*/ 28575 h 1104900"/>
              <a:gd name="connsiteX27" fmla="*/ 4076700 w 4076700"/>
              <a:gd name="connsiteY2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524250 w 4076700"/>
              <a:gd name="connsiteY13" fmla="*/ 552450 h 1104900"/>
              <a:gd name="connsiteX14" fmla="*/ 3581400 w 4076700"/>
              <a:gd name="connsiteY14" fmla="*/ 485775 h 1104900"/>
              <a:gd name="connsiteX15" fmla="*/ 3667125 w 4076700"/>
              <a:gd name="connsiteY15" fmla="*/ 409575 h 1104900"/>
              <a:gd name="connsiteX16" fmla="*/ 3686175 w 4076700"/>
              <a:gd name="connsiteY16" fmla="*/ 381000 h 1104900"/>
              <a:gd name="connsiteX17" fmla="*/ 3790950 w 4076700"/>
              <a:gd name="connsiteY17" fmla="*/ 304800 h 1104900"/>
              <a:gd name="connsiteX18" fmla="*/ 3810000 w 4076700"/>
              <a:gd name="connsiteY18" fmla="*/ 276225 h 1104900"/>
              <a:gd name="connsiteX19" fmla="*/ 3838575 w 4076700"/>
              <a:gd name="connsiteY19" fmla="*/ 247650 h 1104900"/>
              <a:gd name="connsiteX20" fmla="*/ 3857625 w 4076700"/>
              <a:gd name="connsiteY20" fmla="*/ 219075 h 1104900"/>
              <a:gd name="connsiteX21" fmla="*/ 3914775 w 4076700"/>
              <a:gd name="connsiteY21" fmla="*/ 171450 h 1104900"/>
              <a:gd name="connsiteX22" fmla="*/ 3943350 w 4076700"/>
              <a:gd name="connsiteY22" fmla="*/ 142875 h 1104900"/>
              <a:gd name="connsiteX23" fmla="*/ 4000500 w 4076700"/>
              <a:gd name="connsiteY23" fmla="*/ 95250 h 1104900"/>
              <a:gd name="connsiteX24" fmla="*/ 4029075 w 4076700"/>
              <a:gd name="connsiteY24" fmla="*/ 57150 h 1104900"/>
              <a:gd name="connsiteX25" fmla="*/ 4057650 w 4076700"/>
              <a:gd name="connsiteY25" fmla="*/ 28575 h 1104900"/>
              <a:gd name="connsiteX26" fmla="*/ 4076700 w 4076700"/>
              <a:gd name="connsiteY2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524250 w 4076700"/>
              <a:gd name="connsiteY12" fmla="*/ 552450 h 1104900"/>
              <a:gd name="connsiteX13" fmla="*/ 3581400 w 4076700"/>
              <a:gd name="connsiteY13" fmla="*/ 485775 h 1104900"/>
              <a:gd name="connsiteX14" fmla="*/ 3667125 w 4076700"/>
              <a:gd name="connsiteY14" fmla="*/ 409575 h 1104900"/>
              <a:gd name="connsiteX15" fmla="*/ 3686175 w 4076700"/>
              <a:gd name="connsiteY15" fmla="*/ 381000 h 1104900"/>
              <a:gd name="connsiteX16" fmla="*/ 3790950 w 4076700"/>
              <a:gd name="connsiteY16" fmla="*/ 304800 h 1104900"/>
              <a:gd name="connsiteX17" fmla="*/ 3810000 w 4076700"/>
              <a:gd name="connsiteY17" fmla="*/ 276225 h 1104900"/>
              <a:gd name="connsiteX18" fmla="*/ 3838575 w 4076700"/>
              <a:gd name="connsiteY18" fmla="*/ 247650 h 1104900"/>
              <a:gd name="connsiteX19" fmla="*/ 3857625 w 4076700"/>
              <a:gd name="connsiteY19" fmla="*/ 219075 h 1104900"/>
              <a:gd name="connsiteX20" fmla="*/ 3914775 w 4076700"/>
              <a:gd name="connsiteY20" fmla="*/ 171450 h 1104900"/>
              <a:gd name="connsiteX21" fmla="*/ 3943350 w 4076700"/>
              <a:gd name="connsiteY21" fmla="*/ 142875 h 1104900"/>
              <a:gd name="connsiteX22" fmla="*/ 4000500 w 4076700"/>
              <a:gd name="connsiteY22" fmla="*/ 95250 h 1104900"/>
              <a:gd name="connsiteX23" fmla="*/ 4029075 w 4076700"/>
              <a:gd name="connsiteY23" fmla="*/ 57150 h 1104900"/>
              <a:gd name="connsiteX24" fmla="*/ 4057650 w 4076700"/>
              <a:gd name="connsiteY24" fmla="*/ 28575 h 1104900"/>
              <a:gd name="connsiteX25" fmla="*/ 4076700 w 4076700"/>
              <a:gd name="connsiteY2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524250 w 4076700"/>
              <a:gd name="connsiteY11" fmla="*/ 552450 h 1104900"/>
              <a:gd name="connsiteX12" fmla="*/ 3581400 w 4076700"/>
              <a:gd name="connsiteY12" fmla="*/ 485775 h 1104900"/>
              <a:gd name="connsiteX13" fmla="*/ 3667125 w 4076700"/>
              <a:gd name="connsiteY13" fmla="*/ 409575 h 1104900"/>
              <a:gd name="connsiteX14" fmla="*/ 3686175 w 4076700"/>
              <a:gd name="connsiteY14" fmla="*/ 381000 h 1104900"/>
              <a:gd name="connsiteX15" fmla="*/ 3790950 w 4076700"/>
              <a:gd name="connsiteY15" fmla="*/ 304800 h 1104900"/>
              <a:gd name="connsiteX16" fmla="*/ 3810000 w 4076700"/>
              <a:gd name="connsiteY16" fmla="*/ 276225 h 1104900"/>
              <a:gd name="connsiteX17" fmla="*/ 3838575 w 4076700"/>
              <a:gd name="connsiteY17" fmla="*/ 247650 h 1104900"/>
              <a:gd name="connsiteX18" fmla="*/ 3857625 w 4076700"/>
              <a:gd name="connsiteY18" fmla="*/ 219075 h 1104900"/>
              <a:gd name="connsiteX19" fmla="*/ 3914775 w 4076700"/>
              <a:gd name="connsiteY19" fmla="*/ 171450 h 1104900"/>
              <a:gd name="connsiteX20" fmla="*/ 3943350 w 4076700"/>
              <a:gd name="connsiteY20" fmla="*/ 142875 h 1104900"/>
              <a:gd name="connsiteX21" fmla="*/ 4000500 w 4076700"/>
              <a:gd name="connsiteY21" fmla="*/ 95250 h 1104900"/>
              <a:gd name="connsiteX22" fmla="*/ 4029075 w 4076700"/>
              <a:gd name="connsiteY22" fmla="*/ 57150 h 1104900"/>
              <a:gd name="connsiteX23" fmla="*/ 4057650 w 4076700"/>
              <a:gd name="connsiteY23" fmla="*/ 28575 h 1104900"/>
              <a:gd name="connsiteX24" fmla="*/ 4076700 w 4076700"/>
              <a:gd name="connsiteY2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524250 w 4076700"/>
              <a:gd name="connsiteY10" fmla="*/ 552450 h 1104900"/>
              <a:gd name="connsiteX11" fmla="*/ 3581400 w 4076700"/>
              <a:gd name="connsiteY11" fmla="*/ 485775 h 1104900"/>
              <a:gd name="connsiteX12" fmla="*/ 3667125 w 4076700"/>
              <a:gd name="connsiteY12" fmla="*/ 409575 h 1104900"/>
              <a:gd name="connsiteX13" fmla="*/ 3686175 w 4076700"/>
              <a:gd name="connsiteY13" fmla="*/ 381000 h 1104900"/>
              <a:gd name="connsiteX14" fmla="*/ 3790950 w 4076700"/>
              <a:gd name="connsiteY14" fmla="*/ 304800 h 1104900"/>
              <a:gd name="connsiteX15" fmla="*/ 3810000 w 4076700"/>
              <a:gd name="connsiteY15" fmla="*/ 276225 h 1104900"/>
              <a:gd name="connsiteX16" fmla="*/ 3838575 w 4076700"/>
              <a:gd name="connsiteY16" fmla="*/ 247650 h 1104900"/>
              <a:gd name="connsiteX17" fmla="*/ 3857625 w 4076700"/>
              <a:gd name="connsiteY17" fmla="*/ 219075 h 1104900"/>
              <a:gd name="connsiteX18" fmla="*/ 3914775 w 4076700"/>
              <a:gd name="connsiteY18" fmla="*/ 171450 h 1104900"/>
              <a:gd name="connsiteX19" fmla="*/ 3943350 w 4076700"/>
              <a:gd name="connsiteY19" fmla="*/ 142875 h 1104900"/>
              <a:gd name="connsiteX20" fmla="*/ 4000500 w 4076700"/>
              <a:gd name="connsiteY20" fmla="*/ 95250 h 1104900"/>
              <a:gd name="connsiteX21" fmla="*/ 4029075 w 4076700"/>
              <a:gd name="connsiteY21" fmla="*/ 57150 h 1104900"/>
              <a:gd name="connsiteX22" fmla="*/ 4057650 w 4076700"/>
              <a:gd name="connsiteY22" fmla="*/ 28575 h 1104900"/>
              <a:gd name="connsiteX23" fmla="*/ 4076700 w 4076700"/>
              <a:gd name="connsiteY2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524250 w 4076700"/>
              <a:gd name="connsiteY9" fmla="*/ 552450 h 1104900"/>
              <a:gd name="connsiteX10" fmla="*/ 3581400 w 4076700"/>
              <a:gd name="connsiteY10" fmla="*/ 485775 h 1104900"/>
              <a:gd name="connsiteX11" fmla="*/ 3667125 w 4076700"/>
              <a:gd name="connsiteY11" fmla="*/ 409575 h 1104900"/>
              <a:gd name="connsiteX12" fmla="*/ 3686175 w 4076700"/>
              <a:gd name="connsiteY12" fmla="*/ 381000 h 1104900"/>
              <a:gd name="connsiteX13" fmla="*/ 3790950 w 4076700"/>
              <a:gd name="connsiteY13" fmla="*/ 304800 h 1104900"/>
              <a:gd name="connsiteX14" fmla="*/ 3810000 w 4076700"/>
              <a:gd name="connsiteY14" fmla="*/ 276225 h 1104900"/>
              <a:gd name="connsiteX15" fmla="*/ 3838575 w 4076700"/>
              <a:gd name="connsiteY15" fmla="*/ 247650 h 1104900"/>
              <a:gd name="connsiteX16" fmla="*/ 3857625 w 4076700"/>
              <a:gd name="connsiteY16" fmla="*/ 219075 h 1104900"/>
              <a:gd name="connsiteX17" fmla="*/ 3914775 w 4076700"/>
              <a:gd name="connsiteY17" fmla="*/ 171450 h 1104900"/>
              <a:gd name="connsiteX18" fmla="*/ 3943350 w 4076700"/>
              <a:gd name="connsiteY18" fmla="*/ 142875 h 1104900"/>
              <a:gd name="connsiteX19" fmla="*/ 4000500 w 4076700"/>
              <a:gd name="connsiteY19" fmla="*/ 95250 h 1104900"/>
              <a:gd name="connsiteX20" fmla="*/ 4029075 w 4076700"/>
              <a:gd name="connsiteY20" fmla="*/ 57150 h 1104900"/>
              <a:gd name="connsiteX21" fmla="*/ 4057650 w 4076700"/>
              <a:gd name="connsiteY21" fmla="*/ 28575 h 1104900"/>
              <a:gd name="connsiteX22" fmla="*/ 4076700 w 4076700"/>
              <a:gd name="connsiteY2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524250 w 4076700"/>
              <a:gd name="connsiteY8" fmla="*/ 552450 h 1104900"/>
              <a:gd name="connsiteX9" fmla="*/ 3581400 w 4076700"/>
              <a:gd name="connsiteY9" fmla="*/ 485775 h 1104900"/>
              <a:gd name="connsiteX10" fmla="*/ 3667125 w 4076700"/>
              <a:gd name="connsiteY10" fmla="*/ 409575 h 1104900"/>
              <a:gd name="connsiteX11" fmla="*/ 3686175 w 4076700"/>
              <a:gd name="connsiteY11" fmla="*/ 381000 h 1104900"/>
              <a:gd name="connsiteX12" fmla="*/ 3790950 w 4076700"/>
              <a:gd name="connsiteY12" fmla="*/ 304800 h 1104900"/>
              <a:gd name="connsiteX13" fmla="*/ 3810000 w 4076700"/>
              <a:gd name="connsiteY13" fmla="*/ 276225 h 1104900"/>
              <a:gd name="connsiteX14" fmla="*/ 3838575 w 4076700"/>
              <a:gd name="connsiteY14" fmla="*/ 247650 h 1104900"/>
              <a:gd name="connsiteX15" fmla="*/ 3857625 w 4076700"/>
              <a:gd name="connsiteY15" fmla="*/ 219075 h 1104900"/>
              <a:gd name="connsiteX16" fmla="*/ 3914775 w 4076700"/>
              <a:gd name="connsiteY16" fmla="*/ 171450 h 1104900"/>
              <a:gd name="connsiteX17" fmla="*/ 3943350 w 4076700"/>
              <a:gd name="connsiteY17" fmla="*/ 142875 h 1104900"/>
              <a:gd name="connsiteX18" fmla="*/ 4000500 w 4076700"/>
              <a:gd name="connsiteY18" fmla="*/ 95250 h 1104900"/>
              <a:gd name="connsiteX19" fmla="*/ 4029075 w 4076700"/>
              <a:gd name="connsiteY19" fmla="*/ 57150 h 1104900"/>
              <a:gd name="connsiteX20" fmla="*/ 4057650 w 4076700"/>
              <a:gd name="connsiteY20" fmla="*/ 28575 h 1104900"/>
              <a:gd name="connsiteX21" fmla="*/ 4076700 w 4076700"/>
              <a:gd name="connsiteY2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581400 w 4076700"/>
              <a:gd name="connsiteY8" fmla="*/ 485775 h 1104900"/>
              <a:gd name="connsiteX9" fmla="*/ 3667125 w 4076700"/>
              <a:gd name="connsiteY9" fmla="*/ 409575 h 1104900"/>
              <a:gd name="connsiteX10" fmla="*/ 3686175 w 4076700"/>
              <a:gd name="connsiteY10" fmla="*/ 381000 h 1104900"/>
              <a:gd name="connsiteX11" fmla="*/ 3790950 w 4076700"/>
              <a:gd name="connsiteY11" fmla="*/ 304800 h 1104900"/>
              <a:gd name="connsiteX12" fmla="*/ 3810000 w 4076700"/>
              <a:gd name="connsiteY12" fmla="*/ 276225 h 1104900"/>
              <a:gd name="connsiteX13" fmla="*/ 3838575 w 4076700"/>
              <a:gd name="connsiteY13" fmla="*/ 247650 h 1104900"/>
              <a:gd name="connsiteX14" fmla="*/ 3857625 w 4076700"/>
              <a:gd name="connsiteY14" fmla="*/ 219075 h 1104900"/>
              <a:gd name="connsiteX15" fmla="*/ 3914775 w 4076700"/>
              <a:gd name="connsiteY15" fmla="*/ 171450 h 1104900"/>
              <a:gd name="connsiteX16" fmla="*/ 3943350 w 4076700"/>
              <a:gd name="connsiteY16" fmla="*/ 142875 h 1104900"/>
              <a:gd name="connsiteX17" fmla="*/ 4000500 w 4076700"/>
              <a:gd name="connsiteY17" fmla="*/ 95250 h 1104900"/>
              <a:gd name="connsiteX18" fmla="*/ 4029075 w 4076700"/>
              <a:gd name="connsiteY18" fmla="*/ 57150 h 1104900"/>
              <a:gd name="connsiteX19" fmla="*/ 4057650 w 4076700"/>
              <a:gd name="connsiteY19" fmla="*/ 28575 h 1104900"/>
              <a:gd name="connsiteX20" fmla="*/ 4076700 w 4076700"/>
              <a:gd name="connsiteY2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686175 w 4076700"/>
              <a:gd name="connsiteY9" fmla="*/ 381000 h 1104900"/>
              <a:gd name="connsiteX10" fmla="*/ 3790950 w 4076700"/>
              <a:gd name="connsiteY10" fmla="*/ 304800 h 1104900"/>
              <a:gd name="connsiteX11" fmla="*/ 3810000 w 4076700"/>
              <a:gd name="connsiteY11" fmla="*/ 276225 h 1104900"/>
              <a:gd name="connsiteX12" fmla="*/ 3838575 w 4076700"/>
              <a:gd name="connsiteY12" fmla="*/ 247650 h 1104900"/>
              <a:gd name="connsiteX13" fmla="*/ 3857625 w 4076700"/>
              <a:gd name="connsiteY13" fmla="*/ 219075 h 1104900"/>
              <a:gd name="connsiteX14" fmla="*/ 3914775 w 4076700"/>
              <a:gd name="connsiteY14" fmla="*/ 171450 h 1104900"/>
              <a:gd name="connsiteX15" fmla="*/ 3943350 w 4076700"/>
              <a:gd name="connsiteY15" fmla="*/ 142875 h 1104900"/>
              <a:gd name="connsiteX16" fmla="*/ 4000500 w 4076700"/>
              <a:gd name="connsiteY16" fmla="*/ 95250 h 1104900"/>
              <a:gd name="connsiteX17" fmla="*/ 4029075 w 4076700"/>
              <a:gd name="connsiteY17" fmla="*/ 57150 h 1104900"/>
              <a:gd name="connsiteX18" fmla="*/ 4057650 w 4076700"/>
              <a:gd name="connsiteY18" fmla="*/ 28575 h 1104900"/>
              <a:gd name="connsiteX19" fmla="*/ 4076700 w 4076700"/>
              <a:gd name="connsiteY1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38575 w 4076700"/>
              <a:gd name="connsiteY11" fmla="*/ 247650 h 1104900"/>
              <a:gd name="connsiteX12" fmla="*/ 3857625 w 4076700"/>
              <a:gd name="connsiteY12" fmla="*/ 219075 h 1104900"/>
              <a:gd name="connsiteX13" fmla="*/ 3914775 w 4076700"/>
              <a:gd name="connsiteY13" fmla="*/ 171450 h 1104900"/>
              <a:gd name="connsiteX14" fmla="*/ 3943350 w 4076700"/>
              <a:gd name="connsiteY14" fmla="*/ 142875 h 1104900"/>
              <a:gd name="connsiteX15" fmla="*/ 4000500 w 4076700"/>
              <a:gd name="connsiteY15" fmla="*/ 95250 h 1104900"/>
              <a:gd name="connsiteX16" fmla="*/ 4029075 w 4076700"/>
              <a:gd name="connsiteY16" fmla="*/ 57150 h 1104900"/>
              <a:gd name="connsiteX17" fmla="*/ 4057650 w 4076700"/>
              <a:gd name="connsiteY17" fmla="*/ 28575 h 1104900"/>
              <a:gd name="connsiteX18" fmla="*/ 4076700 w 4076700"/>
              <a:gd name="connsiteY1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57625 w 4076700"/>
              <a:gd name="connsiteY11" fmla="*/ 219075 h 1104900"/>
              <a:gd name="connsiteX12" fmla="*/ 3914775 w 4076700"/>
              <a:gd name="connsiteY12" fmla="*/ 171450 h 1104900"/>
              <a:gd name="connsiteX13" fmla="*/ 3943350 w 4076700"/>
              <a:gd name="connsiteY13" fmla="*/ 142875 h 1104900"/>
              <a:gd name="connsiteX14" fmla="*/ 4000500 w 4076700"/>
              <a:gd name="connsiteY14" fmla="*/ 95250 h 1104900"/>
              <a:gd name="connsiteX15" fmla="*/ 4029075 w 4076700"/>
              <a:gd name="connsiteY15" fmla="*/ 57150 h 1104900"/>
              <a:gd name="connsiteX16" fmla="*/ 4057650 w 4076700"/>
              <a:gd name="connsiteY16" fmla="*/ 28575 h 1104900"/>
              <a:gd name="connsiteX17" fmla="*/ 4076700 w 4076700"/>
              <a:gd name="connsiteY1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914775 w 4076700"/>
              <a:gd name="connsiteY11" fmla="*/ 171450 h 1104900"/>
              <a:gd name="connsiteX12" fmla="*/ 3943350 w 4076700"/>
              <a:gd name="connsiteY12" fmla="*/ 142875 h 1104900"/>
              <a:gd name="connsiteX13" fmla="*/ 4000500 w 4076700"/>
              <a:gd name="connsiteY13" fmla="*/ 95250 h 1104900"/>
              <a:gd name="connsiteX14" fmla="*/ 4029075 w 4076700"/>
              <a:gd name="connsiteY14" fmla="*/ 57150 h 1104900"/>
              <a:gd name="connsiteX15" fmla="*/ 4057650 w 4076700"/>
              <a:gd name="connsiteY15" fmla="*/ 28575 h 1104900"/>
              <a:gd name="connsiteX16" fmla="*/ 4076700 w 4076700"/>
              <a:gd name="connsiteY1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914775 w 4076700"/>
              <a:gd name="connsiteY10" fmla="*/ 171450 h 1104900"/>
              <a:gd name="connsiteX11" fmla="*/ 3943350 w 4076700"/>
              <a:gd name="connsiteY11" fmla="*/ 142875 h 1104900"/>
              <a:gd name="connsiteX12" fmla="*/ 4000500 w 4076700"/>
              <a:gd name="connsiteY12" fmla="*/ 95250 h 1104900"/>
              <a:gd name="connsiteX13" fmla="*/ 4029075 w 4076700"/>
              <a:gd name="connsiteY13" fmla="*/ 57150 h 1104900"/>
              <a:gd name="connsiteX14" fmla="*/ 4057650 w 4076700"/>
              <a:gd name="connsiteY14" fmla="*/ 28575 h 1104900"/>
              <a:gd name="connsiteX15" fmla="*/ 4076700 w 4076700"/>
              <a:gd name="connsiteY1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00500 w 4076700"/>
              <a:gd name="connsiteY11" fmla="*/ 95250 h 1104900"/>
              <a:gd name="connsiteX12" fmla="*/ 4029075 w 4076700"/>
              <a:gd name="connsiteY12" fmla="*/ 57150 h 1104900"/>
              <a:gd name="connsiteX13" fmla="*/ 4057650 w 4076700"/>
              <a:gd name="connsiteY13" fmla="*/ 28575 h 1104900"/>
              <a:gd name="connsiteX14" fmla="*/ 4076700 w 4076700"/>
              <a:gd name="connsiteY1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29075 w 4076700"/>
              <a:gd name="connsiteY11" fmla="*/ 57150 h 1104900"/>
              <a:gd name="connsiteX12" fmla="*/ 4057650 w 4076700"/>
              <a:gd name="connsiteY12" fmla="*/ 28575 h 1104900"/>
              <a:gd name="connsiteX13" fmla="*/ 4076700 w 4076700"/>
              <a:gd name="connsiteY1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4029075 w 4076700"/>
              <a:gd name="connsiteY10" fmla="*/ 57150 h 1104900"/>
              <a:gd name="connsiteX11" fmla="*/ 4057650 w 4076700"/>
              <a:gd name="connsiteY11" fmla="*/ 28575 h 1104900"/>
              <a:gd name="connsiteX12" fmla="*/ 4076700 w 4076700"/>
              <a:gd name="connsiteY1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57650 w 4076700"/>
              <a:gd name="connsiteY10" fmla="*/ 28575 h 1104900"/>
              <a:gd name="connsiteX11" fmla="*/ 4076700 w 4076700"/>
              <a:gd name="connsiteY1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76700 w 4076700"/>
              <a:gd name="connsiteY1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810000 w 4076700"/>
              <a:gd name="connsiteY8" fmla="*/ 323850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810000 w 4076700"/>
              <a:gd name="connsiteY7" fmla="*/ 323850 h 1104900"/>
              <a:gd name="connsiteX8" fmla="*/ 4076700 w 4076700"/>
              <a:gd name="connsiteY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3152775 w 4076700"/>
              <a:gd name="connsiteY5" fmla="*/ 733425 h 1104900"/>
              <a:gd name="connsiteX6" fmla="*/ 4076700 w 4076700"/>
              <a:gd name="connsiteY6" fmla="*/ 0 h 1104900"/>
              <a:gd name="connsiteX0" fmla="*/ 0 w 4076700"/>
              <a:gd name="connsiteY0" fmla="*/ 1104900 h 1111531"/>
              <a:gd name="connsiteX1" fmla="*/ 1019175 w 4076700"/>
              <a:gd name="connsiteY1" fmla="*/ 1095375 h 1111531"/>
              <a:gd name="connsiteX2" fmla="*/ 1466850 w 4076700"/>
              <a:gd name="connsiteY2" fmla="*/ 914400 h 1111531"/>
              <a:gd name="connsiteX3" fmla="*/ 1885950 w 4076700"/>
              <a:gd name="connsiteY3" fmla="*/ 762000 h 1111531"/>
              <a:gd name="connsiteX4" fmla="*/ 3152775 w 4076700"/>
              <a:gd name="connsiteY4" fmla="*/ 733425 h 1111531"/>
              <a:gd name="connsiteX5" fmla="*/ 4076700 w 4076700"/>
              <a:gd name="connsiteY5" fmla="*/ 0 h 1111531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152775 w 4076700"/>
              <a:gd name="connsiteY3" fmla="*/ 733425 h 1122683"/>
              <a:gd name="connsiteX4" fmla="*/ 4076700 w 4076700"/>
              <a:gd name="connsiteY4" fmla="*/ 0 h 1122683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241675 w 4076700"/>
              <a:gd name="connsiteY3" fmla="*/ 695325 h 1122683"/>
              <a:gd name="connsiteX4" fmla="*/ 4076700 w 4076700"/>
              <a:gd name="connsiteY4" fmla="*/ 0 h 1122683"/>
              <a:gd name="connsiteX0" fmla="*/ 0 w 4070350"/>
              <a:gd name="connsiteY0" fmla="*/ 1117600 h 1128005"/>
              <a:gd name="connsiteX1" fmla="*/ 1012825 w 4070350"/>
              <a:gd name="connsiteY1" fmla="*/ 1095375 h 1128005"/>
              <a:gd name="connsiteX2" fmla="*/ 1879600 w 4070350"/>
              <a:gd name="connsiteY2" fmla="*/ 762000 h 1128005"/>
              <a:gd name="connsiteX3" fmla="*/ 3235325 w 4070350"/>
              <a:gd name="connsiteY3" fmla="*/ 695325 h 1128005"/>
              <a:gd name="connsiteX4" fmla="*/ 4070350 w 4070350"/>
              <a:gd name="connsiteY4" fmla="*/ 0 h 1128005"/>
              <a:gd name="connsiteX0" fmla="*/ 0 w 4070350"/>
              <a:gd name="connsiteY0" fmla="*/ 1117600 h 1117600"/>
              <a:gd name="connsiteX1" fmla="*/ 1012825 w 4070350"/>
              <a:gd name="connsiteY1" fmla="*/ 1095375 h 1117600"/>
              <a:gd name="connsiteX2" fmla="*/ 1879600 w 4070350"/>
              <a:gd name="connsiteY2" fmla="*/ 762000 h 1117600"/>
              <a:gd name="connsiteX3" fmla="*/ 3235325 w 4070350"/>
              <a:gd name="connsiteY3" fmla="*/ 695325 h 1117600"/>
              <a:gd name="connsiteX4" fmla="*/ 4070350 w 4070350"/>
              <a:gd name="connsiteY4" fmla="*/ 0 h 111760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7175"/>
              <a:gd name="connsiteY0" fmla="*/ 1127125 h 1127125"/>
              <a:gd name="connsiteX1" fmla="*/ 1009650 w 4067175"/>
              <a:gd name="connsiteY1" fmla="*/ 1095375 h 1127125"/>
              <a:gd name="connsiteX2" fmla="*/ 1876425 w 4067175"/>
              <a:gd name="connsiteY2" fmla="*/ 762000 h 1127125"/>
              <a:gd name="connsiteX3" fmla="*/ 3232150 w 4067175"/>
              <a:gd name="connsiteY3" fmla="*/ 695325 h 1127125"/>
              <a:gd name="connsiteX4" fmla="*/ 4067175 w 4067175"/>
              <a:gd name="connsiteY4" fmla="*/ 0 h 1127125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70212"/>
              <a:gd name="connsiteX1" fmla="*/ 1012154 w 4064000"/>
              <a:gd name="connsiteY1" fmla="*/ 1169209 h 1170212"/>
              <a:gd name="connsiteX2" fmla="*/ 1873250 w 4064000"/>
              <a:gd name="connsiteY2" fmla="*/ 762000 h 1170212"/>
              <a:gd name="connsiteX3" fmla="*/ 3228975 w 4064000"/>
              <a:gd name="connsiteY3" fmla="*/ 695325 h 1170212"/>
              <a:gd name="connsiteX4" fmla="*/ 4064000 w 4064000"/>
              <a:gd name="connsiteY4" fmla="*/ 0 h 1170212"/>
              <a:gd name="connsiteX0" fmla="*/ 0 w 4075359"/>
              <a:gd name="connsiteY0" fmla="*/ 1178063 h 1178063"/>
              <a:gd name="connsiteX1" fmla="*/ 1023513 w 4075359"/>
              <a:gd name="connsiteY1" fmla="*/ 1169209 h 1178063"/>
              <a:gd name="connsiteX2" fmla="*/ 1884609 w 4075359"/>
              <a:gd name="connsiteY2" fmla="*/ 762000 h 1178063"/>
              <a:gd name="connsiteX3" fmla="*/ 3240334 w 4075359"/>
              <a:gd name="connsiteY3" fmla="*/ 695325 h 1178063"/>
              <a:gd name="connsiteX4" fmla="*/ 4075359 w 4075359"/>
              <a:gd name="connsiteY4" fmla="*/ 0 h 1178063"/>
              <a:gd name="connsiteX0" fmla="*/ 0 w 4069679"/>
              <a:gd name="connsiteY0" fmla="*/ 1161025 h 1169209"/>
              <a:gd name="connsiteX1" fmla="*/ 1017833 w 4069679"/>
              <a:gd name="connsiteY1" fmla="*/ 1169209 h 1169209"/>
              <a:gd name="connsiteX2" fmla="*/ 1878929 w 4069679"/>
              <a:gd name="connsiteY2" fmla="*/ 762000 h 1169209"/>
              <a:gd name="connsiteX3" fmla="*/ 3234654 w 4069679"/>
              <a:gd name="connsiteY3" fmla="*/ 695325 h 1169209"/>
              <a:gd name="connsiteX4" fmla="*/ 4069679 w 4069679"/>
              <a:gd name="connsiteY4" fmla="*/ 0 h 1169209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234654 w 3995845"/>
              <a:gd name="connsiteY3" fmla="*/ 513581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552707 w 3995845"/>
              <a:gd name="connsiteY3" fmla="*/ 54765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399360 w 3995845"/>
              <a:gd name="connsiteY3" fmla="*/ 53061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217601 w 3995845"/>
              <a:gd name="connsiteY4" fmla="*/ 411895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06427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597294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95636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825459"/>
              <a:gd name="connsiteY0" fmla="*/ 501216 h 1228044"/>
              <a:gd name="connsiteX1" fmla="*/ 1017833 w 3825459"/>
              <a:gd name="connsiteY1" fmla="*/ 509400 h 1228044"/>
              <a:gd name="connsiteX2" fmla="*/ 1833493 w 3825459"/>
              <a:gd name="connsiteY2" fmla="*/ 153306 h 1228044"/>
              <a:gd name="connsiteX3" fmla="*/ 3240335 w 3825459"/>
              <a:gd name="connsiteY3" fmla="*/ 75273 h 1228044"/>
              <a:gd name="connsiteX4" fmla="*/ 3825459 w 3825459"/>
              <a:gd name="connsiteY4" fmla="*/ 1220106 h 1228044"/>
              <a:gd name="connsiteX0" fmla="*/ 0 w 3825459"/>
              <a:gd name="connsiteY0" fmla="*/ 364532 h 1093295"/>
              <a:gd name="connsiteX1" fmla="*/ 1017833 w 3825459"/>
              <a:gd name="connsiteY1" fmla="*/ 372716 h 1093295"/>
              <a:gd name="connsiteX2" fmla="*/ 1833493 w 3825459"/>
              <a:gd name="connsiteY2" fmla="*/ 16622 h 1093295"/>
              <a:gd name="connsiteX3" fmla="*/ 3308489 w 3825459"/>
              <a:gd name="connsiteY3" fmla="*/ 165769 h 1093295"/>
              <a:gd name="connsiteX4" fmla="*/ 3825459 w 3825459"/>
              <a:gd name="connsiteY4" fmla="*/ 1083422 h 1093295"/>
              <a:gd name="connsiteX0" fmla="*/ 0 w 3825459"/>
              <a:gd name="connsiteY0" fmla="*/ 388868 h 1117681"/>
              <a:gd name="connsiteX1" fmla="*/ 1017833 w 3825459"/>
              <a:gd name="connsiteY1" fmla="*/ 397052 h 1117681"/>
              <a:gd name="connsiteX2" fmla="*/ 1895968 w 3825459"/>
              <a:gd name="connsiteY2" fmla="*/ 12560 h 1117681"/>
              <a:gd name="connsiteX3" fmla="*/ 3308489 w 3825459"/>
              <a:gd name="connsiteY3" fmla="*/ 190105 h 1117681"/>
              <a:gd name="connsiteX4" fmla="*/ 3825459 w 3825459"/>
              <a:gd name="connsiteY4" fmla="*/ 1107758 h 1117681"/>
              <a:gd name="connsiteX0" fmla="*/ 0 w 3825459"/>
              <a:gd name="connsiteY0" fmla="*/ 392782 h 1121416"/>
              <a:gd name="connsiteX1" fmla="*/ 1017833 w 3825459"/>
              <a:gd name="connsiteY1" fmla="*/ 400966 h 1121416"/>
              <a:gd name="connsiteX2" fmla="*/ 1895968 w 3825459"/>
              <a:gd name="connsiteY2" fmla="*/ 16474 h 1121416"/>
              <a:gd name="connsiteX3" fmla="*/ 3098348 w 3825459"/>
              <a:gd name="connsiteY3" fmla="*/ 176980 h 1121416"/>
              <a:gd name="connsiteX4" fmla="*/ 3825459 w 3825459"/>
              <a:gd name="connsiteY4" fmla="*/ 1111672 h 1121416"/>
              <a:gd name="connsiteX0" fmla="*/ 0 w 3825459"/>
              <a:gd name="connsiteY0" fmla="*/ 424151 h 1154153"/>
              <a:gd name="connsiteX1" fmla="*/ 1017833 w 3825459"/>
              <a:gd name="connsiteY1" fmla="*/ 432335 h 1154153"/>
              <a:gd name="connsiteX2" fmla="*/ 1895968 w 3825459"/>
              <a:gd name="connsiteY2" fmla="*/ 47843 h 1154153"/>
              <a:gd name="connsiteX3" fmla="*/ 3098348 w 3825459"/>
              <a:gd name="connsiteY3" fmla="*/ 208349 h 1154153"/>
              <a:gd name="connsiteX4" fmla="*/ 3825459 w 3825459"/>
              <a:gd name="connsiteY4" fmla="*/ 1143041 h 1154153"/>
              <a:gd name="connsiteX0" fmla="*/ 0 w 3825459"/>
              <a:gd name="connsiteY0" fmla="*/ 424151 h 1154153"/>
              <a:gd name="connsiteX1" fmla="*/ 1017833 w 3825459"/>
              <a:gd name="connsiteY1" fmla="*/ 432335 h 1154153"/>
              <a:gd name="connsiteX2" fmla="*/ 1895968 w 3825459"/>
              <a:gd name="connsiteY2" fmla="*/ 47843 h 1154153"/>
              <a:gd name="connsiteX3" fmla="*/ 3098348 w 3825459"/>
              <a:gd name="connsiteY3" fmla="*/ 208349 h 1154153"/>
              <a:gd name="connsiteX4" fmla="*/ 3825459 w 3825459"/>
              <a:gd name="connsiteY4" fmla="*/ 1143041 h 1154153"/>
              <a:gd name="connsiteX0" fmla="*/ 0 w 3825459"/>
              <a:gd name="connsiteY0" fmla="*/ 427736 h 1156437"/>
              <a:gd name="connsiteX1" fmla="*/ 1017833 w 3825459"/>
              <a:gd name="connsiteY1" fmla="*/ 435920 h 1156437"/>
              <a:gd name="connsiteX2" fmla="*/ 1907327 w 3825459"/>
              <a:gd name="connsiteY2" fmla="*/ 11672 h 1156437"/>
              <a:gd name="connsiteX3" fmla="*/ 3098348 w 3825459"/>
              <a:gd name="connsiteY3" fmla="*/ 211934 h 1156437"/>
              <a:gd name="connsiteX4" fmla="*/ 3825459 w 3825459"/>
              <a:gd name="connsiteY4" fmla="*/ 1146626 h 1156437"/>
              <a:gd name="connsiteX0" fmla="*/ 0 w 3825459"/>
              <a:gd name="connsiteY0" fmla="*/ 443374 h 1172104"/>
              <a:gd name="connsiteX1" fmla="*/ 1017833 w 3825459"/>
              <a:gd name="connsiteY1" fmla="*/ 451558 h 1172104"/>
              <a:gd name="connsiteX2" fmla="*/ 2350328 w 3825459"/>
              <a:gd name="connsiteY2" fmla="*/ 10271 h 1172104"/>
              <a:gd name="connsiteX3" fmla="*/ 3098348 w 3825459"/>
              <a:gd name="connsiteY3" fmla="*/ 227572 h 1172104"/>
              <a:gd name="connsiteX4" fmla="*/ 3825459 w 3825459"/>
              <a:gd name="connsiteY4" fmla="*/ 1162264 h 1172104"/>
              <a:gd name="connsiteX0" fmla="*/ 0 w 3825459"/>
              <a:gd name="connsiteY0" fmla="*/ 433788 h 1162518"/>
              <a:gd name="connsiteX1" fmla="*/ 1017833 w 3825459"/>
              <a:gd name="connsiteY1" fmla="*/ 441972 h 1162518"/>
              <a:gd name="connsiteX2" fmla="*/ 2350328 w 3825459"/>
              <a:gd name="connsiteY2" fmla="*/ 685 h 1162518"/>
              <a:gd name="connsiteX3" fmla="*/ 3098348 w 3825459"/>
              <a:gd name="connsiteY3" fmla="*/ 217986 h 1162518"/>
              <a:gd name="connsiteX4" fmla="*/ 3825459 w 3825459"/>
              <a:gd name="connsiteY4" fmla="*/ 1152678 h 1162518"/>
              <a:gd name="connsiteX0" fmla="*/ 0 w 3825459"/>
              <a:gd name="connsiteY0" fmla="*/ 451171 h 1170061"/>
              <a:gd name="connsiteX1" fmla="*/ 1017833 w 3825459"/>
              <a:gd name="connsiteY1" fmla="*/ 459355 h 1170061"/>
              <a:gd name="connsiteX2" fmla="*/ 2350328 w 3825459"/>
              <a:gd name="connsiteY2" fmla="*/ 18068 h 1170061"/>
              <a:gd name="connsiteX3" fmla="*/ 3825459 w 3825459"/>
              <a:gd name="connsiteY3" fmla="*/ 1170061 h 1170061"/>
              <a:gd name="connsiteX0" fmla="*/ 0 w 3825459"/>
              <a:gd name="connsiteY0" fmla="*/ 434767 h 1153657"/>
              <a:gd name="connsiteX1" fmla="*/ 1017833 w 3825459"/>
              <a:gd name="connsiteY1" fmla="*/ 442951 h 1153657"/>
              <a:gd name="connsiteX2" fmla="*/ 2350328 w 3825459"/>
              <a:gd name="connsiteY2" fmla="*/ 1664 h 1153657"/>
              <a:gd name="connsiteX3" fmla="*/ 3825459 w 3825459"/>
              <a:gd name="connsiteY3" fmla="*/ 1153657 h 1153657"/>
              <a:gd name="connsiteX0" fmla="*/ 0 w 3825459"/>
              <a:gd name="connsiteY0" fmla="*/ 321763 h 1040653"/>
              <a:gd name="connsiteX1" fmla="*/ 1017833 w 3825459"/>
              <a:gd name="connsiteY1" fmla="*/ 329947 h 1040653"/>
              <a:gd name="connsiteX2" fmla="*/ 2316251 w 3825459"/>
              <a:gd name="connsiteY2" fmla="*/ 2250 h 1040653"/>
              <a:gd name="connsiteX3" fmla="*/ 3825459 w 3825459"/>
              <a:gd name="connsiteY3" fmla="*/ 1040653 h 104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459" h="1040653">
                <a:moveTo>
                  <a:pt x="0" y="321763"/>
                </a:moveTo>
                <a:lnTo>
                  <a:pt x="1017833" y="329947"/>
                </a:lnTo>
                <a:cubicBezTo>
                  <a:pt x="1331100" y="270680"/>
                  <a:pt x="1834553" y="-28791"/>
                  <a:pt x="2316251" y="2250"/>
                </a:cubicBezTo>
                <a:cubicBezTo>
                  <a:pt x="2920497" y="41188"/>
                  <a:pt x="3518140" y="800655"/>
                  <a:pt x="3825459" y="1040653"/>
                </a:cubicBez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sm"/>
            <a:tailEnd type="triangle" w="med" len="sm"/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BE323-C46A-4ADE-8221-5FAD48B7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34" y="1339698"/>
            <a:ext cx="634688" cy="6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1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C5B3-5C0A-4D36-9D80-FA2466C5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Design Model - Outbound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FB81C-9F29-4958-8390-BE5CEB65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34" y="539559"/>
            <a:ext cx="7023131" cy="4361601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5FB849-0A94-4682-88A7-40A0668AEBAF}"/>
              </a:ext>
            </a:extLst>
          </p:cNvPr>
          <p:cNvSpPr/>
          <p:nvPr/>
        </p:nvSpPr>
        <p:spPr>
          <a:xfrm>
            <a:off x="1592940" y="2202532"/>
            <a:ext cx="3734588" cy="1033941"/>
          </a:xfrm>
          <a:custGeom>
            <a:avLst/>
            <a:gdLst>
              <a:gd name="connsiteX0" fmla="*/ 0 w 4076700"/>
              <a:gd name="connsiteY0" fmla="*/ 1047750 h 1095375"/>
              <a:gd name="connsiteX1" fmla="*/ 228600 w 4076700"/>
              <a:gd name="connsiteY1" fmla="*/ 1057275 h 1095375"/>
              <a:gd name="connsiteX2" fmla="*/ 352425 w 4076700"/>
              <a:gd name="connsiteY2" fmla="*/ 1066800 h 1095375"/>
              <a:gd name="connsiteX3" fmla="*/ 762000 w 4076700"/>
              <a:gd name="connsiteY3" fmla="*/ 1076325 h 1095375"/>
              <a:gd name="connsiteX4" fmla="*/ 1019175 w 4076700"/>
              <a:gd name="connsiteY4" fmla="*/ 1095375 h 1095375"/>
              <a:gd name="connsiteX5" fmla="*/ 1238250 w 4076700"/>
              <a:gd name="connsiteY5" fmla="*/ 1085850 h 1095375"/>
              <a:gd name="connsiteX6" fmla="*/ 1304925 w 4076700"/>
              <a:gd name="connsiteY6" fmla="*/ 1066800 h 1095375"/>
              <a:gd name="connsiteX7" fmla="*/ 1333500 w 4076700"/>
              <a:gd name="connsiteY7" fmla="*/ 1057275 h 1095375"/>
              <a:gd name="connsiteX8" fmla="*/ 1390650 w 4076700"/>
              <a:gd name="connsiteY8" fmla="*/ 1019175 h 1095375"/>
              <a:gd name="connsiteX9" fmla="*/ 1419225 w 4076700"/>
              <a:gd name="connsiteY9" fmla="*/ 1009650 h 1095375"/>
              <a:gd name="connsiteX10" fmla="*/ 1476375 w 4076700"/>
              <a:gd name="connsiteY10" fmla="*/ 981075 h 1095375"/>
              <a:gd name="connsiteX11" fmla="*/ 1514475 w 4076700"/>
              <a:gd name="connsiteY11" fmla="*/ 942975 h 1095375"/>
              <a:gd name="connsiteX12" fmla="*/ 1543050 w 4076700"/>
              <a:gd name="connsiteY12" fmla="*/ 914400 h 1095375"/>
              <a:gd name="connsiteX13" fmla="*/ 1600200 w 4076700"/>
              <a:gd name="connsiteY13" fmla="*/ 885825 h 1095375"/>
              <a:gd name="connsiteX14" fmla="*/ 1657350 w 4076700"/>
              <a:gd name="connsiteY14" fmla="*/ 838200 h 1095375"/>
              <a:gd name="connsiteX15" fmla="*/ 1714500 w 4076700"/>
              <a:gd name="connsiteY15" fmla="*/ 800100 h 1095375"/>
              <a:gd name="connsiteX16" fmla="*/ 1952625 w 4076700"/>
              <a:gd name="connsiteY16" fmla="*/ 771525 h 1095375"/>
              <a:gd name="connsiteX17" fmla="*/ 2390775 w 4076700"/>
              <a:gd name="connsiteY17" fmla="*/ 771525 h 1095375"/>
              <a:gd name="connsiteX18" fmla="*/ 2562225 w 4076700"/>
              <a:gd name="connsiteY18" fmla="*/ 752475 h 1095375"/>
              <a:gd name="connsiteX19" fmla="*/ 2628900 w 4076700"/>
              <a:gd name="connsiteY19" fmla="*/ 742950 h 1095375"/>
              <a:gd name="connsiteX20" fmla="*/ 3152775 w 4076700"/>
              <a:gd name="connsiteY20" fmla="*/ 733425 h 1095375"/>
              <a:gd name="connsiteX21" fmla="*/ 3190875 w 4076700"/>
              <a:gd name="connsiteY21" fmla="*/ 723900 h 1095375"/>
              <a:gd name="connsiteX22" fmla="*/ 3219450 w 4076700"/>
              <a:gd name="connsiteY22" fmla="*/ 714375 h 1095375"/>
              <a:gd name="connsiteX23" fmla="*/ 3295650 w 4076700"/>
              <a:gd name="connsiteY23" fmla="*/ 695325 h 1095375"/>
              <a:gd name="connsiteX24" fmla="*/ 3324225 w 4076700"/>
              <a:gd name="connsiteY24" fmla="*/ 685800 h 1095375"/>
              <a:gd name="connsiteX25" fmla="*/ 3352800 w 4076700"/>
              <a:gd name="connsiteY25" fmla="*/ 666750 h 1095375"/>
              <a:gd name="connsiteX26" fmla="*/ 3381375 w 4076700"/>
              <a:gd name="connsiteY26" fmla="*/ 657225 h 1095375"/>
              <a:gd name="connsiteX27" fmla="*/ 3438525 w 4076700"/>
              <a:gd name="connsiteY27" fmla="*/ 619125 h 1095375"/>
              <a:gd name="connsiteX28" fmla="*/ 3467100 w 4076700"/>
              <a:gd name="connsiteY28" fmla="*/ 600075 h 1095375"/>
              <a:gd name="connsiteX29" fmla="*/ 3524250 w 4076700"/>
              <a:gd name="connsiteY29" fmla="*/ 552450 h 1095375"/>
              <a:gd name="connsiteX30" fmla="*/ 3552825 w 4076700"/>
              <a:gd name="connsiteY30" fmla="*/ 523875 h 1095375"/>
              <a:gd name="connsiteX31" fmla="*/ 3581400 w 4076700"/>
              <a:gd name="connsiteY31" fmla="*/ 485775 h 1095375"/>
              <a:gd name="connsiteX32" fmla="*/ 3619500 w 4076700"/>
              <a:gd name="connsiteY32" fmla="*/ 466725 h 1095375"/>
              <a:gd name="connsiteX33" fmla="*/ 3667125 w 4076700"/>
              <a:gd name="connsiteY33" fmla="*/ 409575 h 1095375"/>
              <a:gd name="connsiteX34" fmla="*/ 3686175 w 4076700"/>
              <a:gd name="connsiteY34" fmla="*/ 381000 h 1095375"/>
              <a:gd name="connsiteX35" fmla="*/ 3790950 w 4076700"/>
              <a:gd name="connsiteY35" fmla="*/ 304800 h 1095375"/>
              <a:gd name="connsiteX36" fmla="*/ 3810000 w 4076700"/>
              <a:gd name="connsiteY36" fmla="*/ 276225 h 1095375"/>
              <a:gd name="connsiteX37" fmla="*/ 3838575 w 4076700"/>
              <a:gd name="connsiteY37" fmla="*/ 247650 h 1095375"/>
              <a:gd name="connsiteX38" fmla="*/ 3857625 w 4076700"/>
              <a:gd name="connsiteY38" fmla="*/ 219075 h 1095375"/>
              <a:gd name="connsiteX39" fmla="*/ 3914775 w 4076700"/>
              <a:gd name="connsiteY39" fmla="*/ 171450 h 1095375"/>
              <a:gd name="connsiteX40" fmla="*/ 3943350 w 4076700"/>
              <a:gd name="connsiteY40" fmla="*/ 142875 h 1095375"/>
              <a:gd name="connsiteX41" fmla="*/ 4000500 w 4076700"/>
              <a:gd name="connsiteY41" fmla="*/ 95250 h 1095375"/>
              <a:gd name="connsiteX42" fmla="*/ 4029075 w 4076700"/>
              <a:gd name="connsiteY42" fmla="*/ 57150 h 1095375"/>
              <a:gd name="connsiteX43" fmla="*/ 4057650 w 4076700"/>
              <a:gd name="connsiteY43" fmla="*/ 28575 h 1095375"/>
              <a:gd name="connsiteX44" fmla="*/ 4076700 w 4076700"/>
              <a:gd name="connsiteY44" fmla="*/ 0 h 1095375"/>
              <a:gd name="connsiteX0" fmla="*/ 0 w 4076700"/>
              <a:gd name="connsiteY0" fmla="*/ 1047750 h 1095375"/>
              <a:gd name="connsiteX1" fmla="*/ 352425 w 4076700"/>
              <a:gd name="connsiteY1" fmla="*/ 1066800 h 1095375"/>
              <a:gd name="connsiteX2" fmla="*/ 762000 w 4076700"/>
              <a:gd name="connsiteY2" fmla="*/ 1076325 h 1095375"/>
              <a:gd name="connsiteX3" fmla="*/ 1019175 w 4076700"/>
              <a:gd name="connsiteY3" fmla="*/ 1095375 h 1095375"/>
              <a:gd name="connsiteX4" fmla="*/ 1238250 w 4076700"/>
              <a:gd name="connsiteY4" fmla="*/ 1085850 h 1095375"/>
              <a:gd name="connsiteX5" fmla="*/ 1304925 w 4076700"/>
              <a:gd name="connsiteY5" fmla="*/ 1066800 h 1095375"/>
              <a:gd name="connsiteX6" fmla="*/ 1333500 w 4076700"/>
              <a:gd name="connsiteY6" fmla="*/ 1057275 h 1095375"/>
              <a:gd name="connsiteX7" fmla="*/ 1390650 w 4076700"/>
              <a:gd name="connsiteY7" fmla="*/ 1019175 h 1095375"/>
              <a:gd name="connsiteX8" fmla="*/ 1419225 w 4076700"/>
              <a:gd name="connsiteY8" fmla="*/ 1009650 h 1095375"/>
              <a:gd name="connsiteX9" fmla="*/ 1476375 w 4076700"/>
              <a:gd name="connsiteY9" fmla="*/ 981075 h 1095375"/>
              <a:gd name="connsiteX10" fmla="*/ 1514475 w 4076700"/>
              <a:gd name="connsiteY10" fmla="*/ 942975 h 1095375"/>
              <a:gd name="connsiteX11" fmla="*/ 1543050 w 4076700"/>
              <a:gd name="connsiteY11" fmla="*/ 914400 h 1095375"/>
              <a:gd name="connsiteX12" fmla="*/ 1600200 w 4076700"/>
              <a:gd name="connsiteY12" fmla="*/ 885825 h 1095375"/>
              <a:gd name="connsiteX13" fmla="*/ 1657350 w 4076700"/>
              <a:gd name="connsiteY13" fmla="*/ 838200 h 1095375"/>
              <a:gd name="connsiteX14" fmla="*/ 1714500 w 4076700"/>
              <a:gd name="connsiteY14" fmla="*/ 800100 h 1095375"/>
              <a:gd name="connsiteX15" fmla="*/ 1952625 w 4076700"/>
              <a:gd name="connsiteY15" fmla="*/ 771525 h 1095375"/>
              <a:gd name="connsiteX16" fmla="*/ 2390775 w 4076700"/>
              <a:gd name="connsiteY16" fmla="*/ 771525 h 1095375"/>
              <a:gd name="connsiteX17" fmla="*/ 2562225 w 4076700"/>
              <a:gd name="connsiteY17" fmla="*/ 752475 h 1095375"/>
              <a:gd name="connsiteX18" fmla="*/ 2628900 w 4076700"/>
              <a:gd name="connsiteY18" fmla="*/ 742950 h 1095375"/>
              <a:gd name="connsiteX19" fmla="*/ 3152775 w 4076700"/>
              <a:gd name="connsiteY19" fmla="*/ 733425 h 1095375"/>
              <a:gd name="connsiteX20" fmla="*/ 3190875 w 4076700"/>
              <a:gd name="connsiteY20" fmla="*/ 723900 h 1095375"/>
              <a:gd name="connsiteX21" fmla="*/ 3219450 w 4076700"/>
              <a:gd name="connsiteY21" fmla="*/ 714375 h 1095375"/>
              <a:gd name="connsiteX22" fmla="*/ 3295650 w 4076700"/>
              <a:gd name="connsiteY22" fmla="*/ 695325 h 1095375"/>
              <a:gd name="connsiteX23" fmla="*/ 3324225 w 4076700"/>
              <a:gd name="connsiteY23" fmla="*/ 685800 h 1095375"/>
              <a:gd name="connsiteX24" fmla="*/ 3352800 w 4076700"/>
              <a:gd name="connsiteY24" fmla="*/ 666750 h 1095375"/>
              <a:gd name="connsiteX25" fmla="*/ 3381375 w 4076700"/>
              <a:gd name="connsiteY25" fmla="*/ 657225 h 1095375"/>
              <a:gd name="connsiteX26" fmla="*/ 3438525 w 4076700"/>
              <a:gd name="connsiteY26" fmla="*/ 619125 h 1095375"/>
              <a:gd name="connsiteX27" fmla="*/ 3467100 w 4076700"/>
              <a:gd name="connsiteY27" fmla="*/ 600075 h 1095375"/>
              <a:gd name="connsiteX28" fmla="*/ 3524250 w 4076700"/>
              <a:gd name="connsiteY28" fmla="*/ 552450 h 1095375"/>
              <a:gd name="connsiteX29" fmla="*/ 3552825 w 4076700"/>
              <a:gd name="connsiteY29" fmla="*/ 523875 h 1095375"/>
              <a:gd name="connsiteX30" fmla="*/ 3581400 w 4076700"/>
              <a:gd name="connsiteY30" fmla="*/ 485775 h 1095375"/>
              <a:gd name="connsiteX31" fmla="*/ 3619500 w 4076700"/>
              <a:gd name="connsiteY31" fmla="*/ 466725 h 1095375"/>
              <a:gd name="connsiteX32" fmla="*/ 3667125 w 4076700"/>
              <a:gd name="connsiteY32" fmla="*/ 409575 h 1095375"/>
              <a:gd name="connsiteX33" fmla="*/ 3686175 w 4076700"/>
              <a:gd name="connsiteY33" fmla="*/ 381000 h 1095375"/>
              <a:gd name="connsiteX34" fmla="*/ 3790950 w 4076700"/>
              <a:gd name="connsiteY34" fmla="*/ 304800 h 1095375"/>
              <a:gd name="connsiteX35" fmla="*/ 3810000 w 4076700"/>
              <a:gd name="connsiteY35" fmla="*/ 276225 h 1095375"/>
              <a:gd name="connsiteX36" fmla="*/ 3838575 w 4076700"/>
              <a:gd name="connsiteY36" fmla="*/ 247650 h 1095375"/>
              <a:gd name="connsiteX37" fmla="*/ 3857625 w 4076700"/>
              <a:gd name="connsiteY37" fmla="*/ 219075 h 1095375"/>
              <a:gd name="connsiteX38" fmla="*/ 3914775 w 4076700"/>
              <a:gd name="connsiteY38" fmla="*/ 171450 h 1095375"/>
              <a:gd name="connsiteX39" fmla="*/ 3943350 w 4076700"/>
              <a:gd name="connsiteY39" fmla="*/ 142875 h 1095375"/>
              <a:gd name="connsiteX40" fmla="*/ 4000500 w 4076700"/>
              <a:gd name="connsiteY40" fmla="*/ 95250 h 1095375"/>
              <a:gd name="connsiteX41" fmla="*/ 4029075 w 4076700"/>
              <a:gd name="connsiteY41" fmla="*/ 57150 h 1095375"/>
              <a:gd name="connsiteX42" fmla="*/ 4057650 w 4076700"/>
              <a:gd name="connsiteY42" fmla="*/ 28575 h 1095375"/>
              <a:gd name="connsiteX43" fmla="*/ 4076700 w 4076700"/>
              <a:gd name="connsiteY43" fmla="*/ 0 h 1095375"/>
              <a:gd name="connsiteX0" fmla="*/ 0 w 4076700"/>
              <a:gd name="connsiteY0" fmla="*/ 1047750 h 1095375"/>
              <a:gd name="connsiteX1" fmla="*/ 762000 w 4076700"/>
              <a:gd name="connsiteY1" fmla="*/ 1076325 h 1095375"/>
              <a:gd name="connsiteX2" fmla="*/ 1019175 w 4076700"/>
              <a:gd name="connsiteY2" fmla="*/ 1095375 h 1095375"/>
              <a:gd name="connsiteX3" fmla="*/ 1238250 w 4076700"/>
              <a:gd name="connsiteY3" fmla="*/ 1085850 h 1095375"/>
              <a:gd name="connsiteX4" fmla="*/ 1304925 w 4076700"/>
              <a:gd name="connsiteY4" fmla="*/ 1066800 h 1095375"/>
              <a:gd name="connsiteX5" fmla="*/ 1333500 w 4076700"/>
              <a:gd name="connsiteY5" fmla="*/ 1057275 h 1095375"/>
              <a:gd name="connsiteX6" fmla="*/ 1390650 w 4076700"/>
              <a:gd name="connsiteY6" fmla="*/ 1019175 h 1095375"/>
              <a:gd name="connsiteX7" fmla="*/ 1419225 w 4076700"/>
              <a:gd name="connsiteY7" fmla="*/ 1009650 h 1095375"/>
              <a:gd name="connsiteX8" fmla="*/ 1476375 w 4076700"/>
              <a:gd name="connsiteY8" fmla="*/ 981075 h 1095375"/>
              <a:gd name="connsiteX9" fmla="*/ 1514475 w 4076700"/>
              <a:gd name="connsiteY9" fmla="*/ 942975 h 1095375"/>
              <a:gd name="connsiteX10" fmla="*/ 1543050 w 4076700"/>
              <a:gd name="connsiteY10" fmla="*/ 914400 h 1095375"/>
              <a:gd name="connsiteX11" fmla="*/ 1600200 w 4076700"/>
              <a:gd name="connsiteY11" fmla="*/ 885825 h 1095375"/>
              <a:gd name="connsiteX12" fmla="*/ 1657350 w 4076700"/>
              <a:gd name="connsiteY12" fmla="*/ 838200 h 1095375"/>
              <a:gd name="connsiteX13" fmla="*/ 1714500 w 4076700"/>
              <a:gd name="connsiteY13" fmla="*/ 800100 h 1095375"/>
              <a:gd name="connsiteX14" fmla="*/ 1952625 w 4076700"/>
              <a:gd name="connsiteY14" fmla="*/ 771525 h 1095375"/>
              <a:gd name="connsiteX15" fmla="*/ 2390775 w 4076700"/>
              <a:gd name="connsiteY15" fmla="*/ 771525 h 1095375"/>
              <a:gd name="connsiteX16" fmla="*/ 2562225 w 4076700"/>
              <a:gd name="connsiteY16" fmla="*/ 752475 h 1095375"/>
              <a:gd name="connsiteX17" fmla="*/ 2628900 w 4076700"/>
              <a:gd name="connsiteY17" fmla="*/ 742950 h 1095375"/>
              <a:gd name="connsiteX18" fmla="*/ 3152775 w 4076700"/>
              <a:gd name="connsiteY18" fmla="*/ 733425 h 1095375"/>
              <a:gd name="connsiteX19" fmla="*/ 3190875 w 4076700"/>
              <a:gd name="connsiteY19" fmla="*/ 723900 h 1095375"/>
              <a:gd name="connsiteX20" fmla="*/ 3219450 w 4076700"/>
              <a:gd name="connsiteY20" fmla="*/ 714375 h 1095375"/>
              <a:gd name="connsiteX21" fmla="*/ 3295650 w 4076700"/>
              <a:gd name="connsiteY21" fmla="*/ 695325 h 1095375"/>
              <a:gd name="connsiteX22" fmla="*/ 3324225 w 4076700"/>
              <a:gd name="connsiteY22" fmla="*/ 685800 h 1095375"/>
              <a:gd name="connsiteX23" fmla="*/ 3352800 w 4076700"/>
              <a:gd name="connsiteY23" fmla="*/ 666750 h 1095375"/>
              <a:gd name="connsiteX24" fmla="*/ 3381375 w 4076700"/>
              <a:gd name="connsiteY24" fmla="*/ 657225 h 1095375"/>
              <a:gd name="connsiteX25" fmla="*/ 3438525 w 4076700"/>
              <a:gd name="connsiteY25" fmla="*/ 619125 h 1095375"/>
              <a:gd name="connsiteX26" fmla="*/ 3467100 w 4076700"/>
              <a:gd name="connsiteY26" fmla="*/ 600075 h 1095375"/>
              <a:gd name="connsiteX27" fmla="*/ 3524250 w 4076700"/>
              <a:gd name="connsiteY27" fmla="*/ 552450 h 1095375"/>
              <a:gd name="connsiteX28" fmla="*/ 3552825 w 4076700"/>
              <a:gd name="connsiteY28" fmla="*/ 523875 h 1095375"/>
              <a:gd name="connsiteX29" fmla="*/ 3581400 w 4076700"/>
              <a:gd name="connsiteY29" fmla="*/ 485775 h 1095375"/>
              <a:gd name="connsiteX30" fmla="*/ 3619500 w 4076700"/>
              <a:gd name="connsiteY30" fmla="*/ 466725 h 1095375"/>
              <a:gd name="connsiteX31" fmla="*/ 3667125 w 4076700"/>
              <a:gd name="connsiteY31" fmla="*/ 409575 h 1095375"/>
              <a:gd name="connsiteX32" fmla="*/ 3686175 w 4076700"/>
              <a:gd name="connsiteY32" fmla="*/ 381000 h 1095375"/>
              <a:gd name="connsiteX33" fmla="*/ 3790950 w 4076700"/>
              <a:gd name="connsiteY33" fmla="*/ 304800 h 1095375"/>
              <a:gd name="connsiteX34" fmla="*/ 3810000 w 4076700"/>
              <a:gd name="connsiteY34" fmla="*/ 276225 h 1095375"/>
              <a:gd name="connsiteX35" fmla="*/ 3838575 w 4076700"/>
              <a:gd name="connsiteY35" fmla="*/ 247650 h 1095375"/>
              <a:gd name="connsiteX36" fmla="*/ 3857625 w 4076700"/>
              <a:gd name="connsiteY36" fmla="*/ 219075 h 1095375"/>
              <a:gd name="connsiteX37" fmla="*/ 3914775 w 4076700"/>
              <a:gd name="connsiteY37" fmla="*/ 171450 h 1095375"/>
              <a:gd name="connsiteX38" fmla="*/ 3943350 w 4076700"/>
              <a:gd name="connsiteY38" fmla="*/ 142875 h 1095375"/>
              <a:gd name="connsiteX39" fmla="*/ 4000500 w 4076700"/>
              <a:gd name="connsiteY39" fmla="*/ 95250 h 1095375"/>
              <a:gd name="connsiteX40" fmla="*/ 4029075 w 4076700"/>
              <a:gd name="connsiteY40" fmla="*/ 57150 h 1095375"/>
              <a:gd name="connsiteX41" fmla="*/ 4057650 w 4076700"/>
              <a:gd name="connsiteY41" fmla="*/ 28575 h 1095375"/>
              <a:gd name="connsiteX42" fmla="*/ 4076700 w 4076700"/>
              <a:gd name="connsiteY42" fmla="*/ 0 h 1095375"/>
              <a:gd name="connsiteX0" fmla="*/ 0 w 4076700"/>
              <a:gd name="connsiteY0" fmla="*/ 1047750 h 1095375"/>
              <a:gd name="connsiteX1" fmla="*/ 1019175 w 4076700"/>
              <a:gd name="connsiteY1" fmla="*/ 1095375 h 1095375"/>
              <a:gd name="connsiteX2" fmla="*/ 1238250 w 4076700"/>
              <a:gd name="connsiteY2" fmla="*/ 1085850 h 1095375"/>
              <a:gd name="connsiteX3" fmla="*/ 1304925 w 4076700"/>
              <a:gd name="connsiteY3" fmla="*/ 1066800 h 1095375"/>
              <a:gd name="connsiteX4" fmla="*/ 1333500 w 4076700"/>
              <a:gd name="connsiteY4" fmla="*/ 1057275 h 1095375"/>
              <a:gd name="connsiteX5" fmla="*/ 1390650 w 4076700"/>
              <a:gd name="connsiteY5" fmla="*/ 1019175 h 1095375"/>
              <a:gd name="connsiteX6" fmla="*/ 1419225 w 4076700"/>
              <a:gd name="connsiteY6" fmla="*/ 1009650 h 1095375"/>
              <a:gd name="connsiteX7" fmla="*/ 1476375 w 4076700"/>
              <a:gd name="connsiteY7" fmla="*/ 981075 h 1095375"/>
              <a:gd name="connsiteX8" fmla="*/ 1514475 w 4076700"/>
              <a:gd name="connsiteY8" fmla="*/ 942975 h 1095375"/>
              <a:gd name="connsiteX9" fmla="*/ 1543050 w 4076700"/>
              <a:gd name="connsiteY9" fmla="*/ 914400 h 1095375"/>
              <a:gd name="connsiteX10" fmla="*/ 1600200 w 4076700"/>
              <a:gd name="connsiteY10" fmla="*/ 885825 h 1095375"/>
              <a:gd name="connsiteX11" fmla="*/ 1657350 w 4076700"/>
              <a:gd name="connsiteY11" fmla="*/ 838200 h 1095375"/>
              <a:gd name="connsiteX12" fmla="*/ 1714500 w 4076700"/>
              <a:gd name="connsiteY12" fmla="*/ 800100 h 1095375"/>
              <a:gd name="connsiteX13" fmla="*/ 1952625 w 4076700"/>
              <a:gd name="connsiteY13" fmla="*/ 771525 h 1095375"/>
              <a:gd name="connsiteX14" fmla="*/ 2390775 w 4076700"/>
              <a:gd name="connsiteY14" fmla="*/ 771525 h 1095375"/>
              <a:gd name="connsiteX15" fmla="*/ 2562225 w 4076700"/>
              <a:gd name="connsiteY15" fmla="*/ 752475 h 1095375"/>
              <a:gd name="connsiteX16" fmla="*/ 2628900 w 4076700"/>
              <a:gd name="connsiteY16" fmla="*/ 742950 h 1095375"/>
              <a:gd name="connsiteX17" fmla="*/ 3152775 w 4076700"/>
              <a:gd name="connsiteY17" fmla="*/ 733425 h 1095375"/>
              <a:gd name="connsiteX18" fmla="*/ 3190875 w 4076700"/>
              <a:gd name="connsiteY18" fmla="*/ 723900 h 1095375"/>
              <a:gd name="connsiteX19" fmla="*/ 3219450 w 4076700"/>
              <a:gd name="connsiteY19" fmla="*/ 714375 h 1095375"/>
              <a:gd name="connsiteX20" fmla="*/ 3295650 w 4076700"/>
              <a:gd name="connsiteY20" fmla="*/ 695325 h 1095375"/>
              <a:gd name="connsiteX21" fmla="*/ 3324225 w 4076700"/>
              <a:gd name="connsiteY21" fmla="*/ 685800 h 1095375"/>
              <a:gd name="connsiteX22" fmla="*/ 3352800 w 4076700"/>
              <a:gd name="connsiteY22" fmla="*/ 666750 h 1095375"/>
              <a:gd name="connsiteX23" fmla="*/ 3381375 w 4076700"/>
              <a:gd name="connsiteY23" fmla="*/ 657225 h 1095375"/>
              <a:gd name="connsiteX24" fmla="*/ 3438525 w 4076700"/>
              <a:gd name="connsiteY24" fmla="*/ 619125 h 1095375"/>
              <a:gd name="connsiteX25" fmla="*/ 3467100 w 4076700"/>
              <a:gd name="connsiteY25" fmla="*/ 600075 h 1095375"/>
              <a:gd name="connsiteX26" fmla="*/ 3524250 w 4076700"/>
              <a:gd name="connsiteY26" fmla="*/ 552450 h 1095375"/>
              <a:gd name="connsiteX27" fmla="*/ 3552825 w 4076700"/>
              <a:gd name="connsiteY27" fmla="*/ 523875 h 1095375"/>
              <a:gd name="connsiteX28" fmla="*/ 3581400 w 4076700"/>
              <a:gd name="connsiteY28" fmla="*/ 485775 h 1095375"/>
              <a:gd name="connsiteX29" fmla="*/ 3619500 w 4076700"/>
              <a:gd name="connsiteY29" fmla="*/ 466725 h 1095375"/>
              <a:gd name="connsiteX30" fmla="*/ 3667125 w 4076700"/>
              <a:gd name="connsiteY30" fmla="*/ 409575 h 1095375"/>
              <a:gd name="connsiteX31" fmla="*/ 3686175 w 4076700"/>
              <a:gd name="connsiteY31" fmla="*/ 381000 h 1095375"/>
              <a:gd name="connsiteX32" fmla="*/ 3790950 w 4076700"/>
              <a:gd name="connsiteY32" fmla="*/ 304800 h 1095375"/>
              <a:gd name="connsiteX33" fmla="*/ 3810000 w 4076700"/>
              <a:gd name="connsiteY33" fmla="*/ 276225 h 1095375"/>
              <a:gd name="connsiteX34" fmla="*/ 3838575 w 4076700"/>
              <a:gd name="connsiteY34" fmla="*/ 247650 h 1095375"/>
              <a:gd name="connsiteX35" fmla="*/ 3857625 w 4076700"/>
              <a:gd name="connsiteY35" fmla="*/ 219075 h 1095375"/>
              <a:gd name="connsiteX36" fmla="*/ 3914775 w 4076700"/>
              <a:gd name="connsiteY36" fmla="*/ 171450 h 1095375"/>
              <a:gd name="connsiteX37" fmla="*/ 3943350 w 4076700"/>
              <a:gd name="connsiteY37" fmla="*/ 142875 h 1095375"/>
              <a:gd name="connsiteX38" fmla="*/ 4000500 w 4076700"/>
              <a:gd name="connsiteY38" fmla="*/ 95250 h 1095375"/>
              <a:gd name="connsiteX39" fmla="*/ 4029075 w 4076700"/>
              <a:gd name="connsiteY39" fmla="*/ 57150 h 1095375"/>
              <a:gd name="connsiteX40" fmla="*/ 4057650 w 4076700"/>
              <a:gd name="connsiteY40" fmla="*/ 28575 h 1095375"/>
              <a:gd name="connsiteX41" fmla="*/ 4076700 w 4076700"/>
              <a:gd name="connsiteY41" fmla="*/ 0 h 1095375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390650 w 4076700"/>
              <a:gd name="connsiteY5" fmla="*/ 1019175 h 1104900"/>
              <a:gd name="connsiteX6" fmla="*/ 1419225 w 4076700"/>
              <a:gd name="connsiteY6" fmla="*/ 1009650 h 1104900"/>
              <a:gd name="connsiteX7" fmla="*/ 1476375 w 4076700"/>
              <a:gd name="connsiteY7" fmla="*/ 981075 h 1104900"/>
              <a:gd name="connsiteX8" fmla="*/ 1514475 w 4076700"/>
              <a:gd name="connsiteY8" fmla="*/ 942975 h 1104900"/>
              <a:gd name="connsiteX9" fmla="*/ 1543050 w 4076700"/>
              <a:gd name="connsiteY9" fmla="*/ 914400 h 1104900"/>
              <a:gd name="connsiteX10" fmla="*/ 1600200 w 4076700"/>
              <a:gd name="connsiteY10" fmla="*/ 885825 h 1104900"/>
              <a:gd name="connsiteX11" fmla="*/ 1657350 w 4076700"/>
              <a:gd name="connsiteY11" fmla="*/ 838200 h 1104900"/>
              <a:gd name="connsiteX12" fmla="*/ 1714500 w 4076700"/>
              <a:gd name="connsiteY12" fmla="*/ 800100 h 1104900"/>
              <a:gd name="connsiteX13" fmla="*/ 1952625 w 4076700"/>
              <a:gd name="connsiteY13" fmla="*/ 771525 h 1104900"/>
              <a:gd name="connsiteX14" fmla="*/ 2390775 w 4076700"/>
              <a:gd name="connsiteY14" fmla="*/ 771525 h 1104900"/>
              <a:gd name="connsiteX15" fmla="*/ 2562225 w 4076700"/>
              <a:gd name="connsiteY15" fmla="*/ 752475 h 1104900"/>
              <a:gd name="connsiteX16" fmla="*/ 2628900 w 4076700"/>
              <a:gd name="connsiteY16" fmla="*/ 742950 h 1104900"/>
              <a:gd name="connsiteX17" fmla="*/ 3152775 w 4076700"/>
              <a:gd name="connsiteY17" fmla="*/ 733425 h 1104900"/>
              <a:gd name="connsiteX18" fmla="*/ 3190875 w 4076700"/>
              <a:gd name="connsiteY18" fmla="*/ 723900 h 1104900"/>
              <a:gd name="connsiteX19" fmla="*/ 3219450 w 4076700"/>
              <a:gd name="connsiteY19" fmla="*/ 714375 h 1104900"/>
              <a:gd name="connsiteX20" fmla="*/ 3295650 w 4076700"/>
              <a:gd name="connsiteY20" fmla="*/ 695325 h 1104900"/>
              <a:gd name="connsiteX21" fmla="*/ 3324225 w 4076700"/>
              <a:gd name="connsiteY21" fmla="*/ 685800 h 1104900"/>
              <a:gd name="connsiteX22" fmla="*/ 3352800 w 4076700"/>
              <a:gd name="connsiteY22" fmla="*/ 666750 h 1104900"/>
              <a:gd name="connsiteX23" fmla="*/ 3381375 w 4076700"/>
              <a:gd name="connsiteY23" fmla="*/ 657225 h 1104900"/>
              <a:gd name="connsiteX24" fmla="*/ 3438525 w 4076700"/>
              <a:gd name="connsiteY24" fmla="*/ 619125 h 1104900"/>
              <a:gd name="connsiteX25" fmla="*/ 3467100 w 4076700"/>
              <a:gd name="connsiteY25" fmla="*/ 600075 h 1104900"/>
              <a:gd name="connsiteX26" fmla="*/ 3524250 w 4076700"/>
              <a:gd name="connsiteY26" fmla="*/ 552450 h 1104900"/>
              <a:gd name="connsiteX27" fmla="*/ 3552825 w 4076700"/>
              <a:gd name="connsiteY27" fmla="*/ 523875 h 1104900"/>
              <a:gd name="connsiteX28" fmla="*/ 3581400 w 4076700"/>
              <a:gd name="connsiteY28" fmla="*/ 485775 h 1104900"/>
              <a:gd name="connsiteX29" fmla="*/ 3619500 w 4076700"/>
              <a:gd name="connsiteY29" fmla="*/ 466725 h 1104900"/>
              <a:gd name="connsiteX30" fmla="*/ 3667125 w 4076700"/>
              <a:gd name="connsiteY30" fmla="*/ 409575 h 1104900"/>
              <a:gd name="connsiteX31" fmla="*/ 3686175 w 4076700"/>
              <a:gd name="connsiteY31" fmla="*/ 381000 h 1104900"/>
              <a:gd name="connsiteX32" fmla="*/ 3790950 w 4076700"/>
              <a:gd name="connsiteY32" fmla="*/ 304800 h 1104900"/>
              <a:gd name="connsiteX33" fmla="*/ 3810000 w 4076700"/>
              <a:gd name="connsiteY33" fmla="*/ 276225 h 1104900"/>
              <a:gd name="connsiteX34" fmla="*/ 3838575 w 4076700"/>
              <a:gd name="connsiteY34" fmla="*/ 247650 h 1104900"/>
              <a:gd name="connsiteX35" fmla="*/ 3857625 w 4076700"/>
              <a:gd name="connsiteY35" fmla="*/ 219075 h 1104900"/>
              <a:gd name="connsiteX36" fmla="*/ 3914775 w 4076700"/>
              <a:gd name="connsiteY36" fmla="*/ 171450 h 1104900"/>
              <a:gd name="connsiteX37" fmla="*/ 3943350 w 4076700"/>
              <a:gd name="connsiteY37" fmla="*/ 142875 h 1104900"/>
              <a:gd name="connsiteX38" fmla="*/ 4000500 w 4076700"/>
              <a:gd name="connsiteY38" fmla="*/ 95250 h 1104900"/>
              <a:gd name="connsiteX39" fmla="*/ 4029075 w 4076700"/>
              <a:gd name="connsiteY39" fmla="*/ 57150 h 1104900"/>
              <a:gd name="connsiteX40" fmla="*/ 4057650 w 4076700"/>
              <a:gd name="connsiteY40" fmla="*/ 28575 h 1104900"/>
              <a:gd name="connsiteX41" fmla="*/ 4076700 w 4076700"/>
              <a:gd name="connsiteY4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19225 w 4076700"/>
              <a:gd name="connsiteY5" fmla="*/ 1009650 h 1104900"/>
              <a:gd name="connsiteX6" fmla="*/ 1476375 w 4076700"/>
              <a:gd name="connsiteY6" fmla="*/ 981075 h 1104900"/>
              <a:gd name="connsiteX7" fmla="*/ 1514475 w 4076700"/>
              <a:gd name="connsiteY7" fmla="*/ 942975 h 1104900"/>
              <a:gd name="connsiteX8" fmla="*/ 1543050 w 4076700"/>
              <a:gd name="connsiteY8" fmla="*/ 914400 h 1104900"/>
              <a:gd name="connsiteX9" fmla="*/ 1600200 w 4076700"/>
              <a:gd name="connsiteY9" fmla="*/ 885825 h 1104900"/>
              <a:gd name="connsiteX10" fmla="*/ 1657350 w 4076700"/>
              <a:gd name="connsiteY10" fmla="*/ 838200 h 1104900"/>
              <a:gd name="connsiteX11" fmla="*/ 1714500 w 4076700"/>
              <a:gd name="connsiteY11" fmla="*/ 800100 h 1104900"/>
              <a:gd name="connsiteX12" fmla="*/ 1952625 w 4076700"/>
              <a:gd name="connsiteY12" fmla="*/ 771525 h 1104900"/>
              <a:gd name="connsiteX13" fmla="*/ 2390775 w 4076700"/>
              <a:gd name="connsiteY13" fmla="*/ 771525 h 1104900"/>
              <a:gd name="connsiteX14" fmla="*/ 2562225 w 4076700"/>
              <a:gd name="connsiteY14" fmla="*/ 752475 h 1104900"/>
              <a:gd name="connsiteX15" fmla="*/ 2628900 w 4076700"/>
              <a:gd name="connsiteY15" fmla="*/ 742950 h 1104900"/>
              <a:gd name="connsiteX16" fmla="*/ 3152775 w 4076700"/>
              <a:gd name="connsiteY16" fmla="*/ 733425 h 1104900"/>
              <a:gd name="connsiteX17" fmla="*/ 3190875 w 4076700"/>
              <a:gd name="connsiteY17" fmla="*/ 723900 h 1104900"/>
              <a:gd name="connsiteX18" fmla="*/ 3219450 w 4076700"/>
              <a:gd name="connsiteY18" fmla="*/ 714375 h 1104900"/>
              <a:gd name="connsiteX19" fmla="*/ 3295650 w 4076700"/>
              <a:gd name="connsiteY19" fmla="*/ 695325 h 1104900"/>
              <a:gd name="connsiteX20" fmla="*/ 3324225 w 4076700"/>
              <a:gd name="connsiteY20" fmla="*/ 685800 h 1104900"/>
              <a:gd name="connsiteX21" fmla="*/ 3352800 w 4076700"/>
              <a:gd name="connsiteY21" fmla="*/ 666750 h 1104900"/>
              <a:gd name="connsiteX22" fmla="*/ 3381375 w 4076700"/>
              <a:gd name="connsiteY22" fmla="*/ 657225 h 1104900"/>
              <a:gd name="connsiteX23" fmla="*/ 3438525 w 4076700"/>
              <a:gd name="connsiteY23" fmla="*/ 619125 h 1104900"/>
              <a:gd name="connsiteX24" fmla="*/ 3467100 w 4076700"/>
              <a:gd name="connsiteY24" fmla="*/ 600075 h 1104900"/>
              <a:gd name="connsiteX25" fmla="*/ 3524250 w 4076700"/>
              <a:gd name="connsiteY25" fmla="*/ 552450 h 1104900"/>
              <a:gd name="connsiteX26" fmla="*/ 3552825 w 4076700"/>
              <a:gd name="connsiteY26" fmla="*/ 523875 h 1104900"/>
              <a:gd name="connsiteX27" fmla="*/ 3581400 w 4076700"/>
              <a:gd name="connsiteY27" fmla="*/ 485775 h 1104900"/>
              <a:gd name="connsiteX28" fmla="*/ 3619500 w 4076700"/>
              <a:gd name="connsiteY28" fmla="*/ 466725 h 1104900"/>
              <a:gd name="connsiteX29" fmla="*/ 3667125 w 4076700"/>
              <a:gd name="connsiteY29" fmla="*/ 409575 h 1104900"/>
              <a:gd name="connsiteX30" fmla="*/ 3686175 w 4076700"/>
              <a:gd name="connsiteY30" fmla="*/ 381000 h 1104900"/>
              <a:gd name="connsiteX31" fmla="*/ 3790950 w 4076700"/>
              <a:gd name="connsiteY31" fmla="*/ 304800 h 1104900"/>
              <a:gd name="connsiteX32" fmla="*/ 3810000 w 4076700"/>
              <a:gd name="connsiteY32" fmla="*/ 276225 h 1104900"/>
              <a:gd name="connsiteX33" fmla="*/ 3838575 w 4076700"/>
              <a:gd name="connsiteY33" fmla="*/ 247650 h 1104900"/>
              <a:gd name="connsiteX34" fmla="*/ 3857625 w 4076700"/>
              <a:gd name="connsiteY34" fmla="*/ 219075 h 1104900"/>
              <a:gd name="connsiteX35" fmla="*/ 3914775 w 4076700"/>
              <a:gd name="connsiteY35" fmla="*/ 171450 h 1104900"/>
              <a:gd name="connsiteX36" fmla="*/ 3943350 w 4076700"/>
              <a:gd name="connsiteY36" fmla="*/ 142875 h 1104900"/>
              <a:gd name="connsiteX37" fmla="*/ 4000500 w 4076700"/>
              <a:gd name="connsiteY37" fmla="*/ 95250 h 1104900"/>
              <a:gd name="connsiteX38" fmla="*/ 4029075 w 4076700"/>
              <a:gd name="connsiteY38" fmla="*/ 57150 h 1104900"/>
              <a:gd name="connsiteX39" fmla="*/ 4057650 w 4076700"/>
              <a:gd name="connsiteY39" fmla="*/ 28575 h 1104900"/>
              <a:gd name="connsiteX40" fmla="*/ 4076700 w 4076700"/>
              <a:gd name="connsiteY4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76375 w 4076700"/>
              <a:gd name="connsiteY5" fmla="*/ 981075 h 1104900"/>
              <a:gd name="connsiteX6" fmla="*/ 1514475 w 4076700"/>
              <a:gd name="connsiteY6" fmla="*/ 942975 h 1104900"/>
              <a:gd name="connsiteX7" fmla="*/ 1543050 w 4076700"/>
              <a:gd name="connsiteY7" fmla="*/ 914400 h 1104900"/>
              <a:gd name="connsiteX8" fmla="*/ 1600200 w 4076700"/>
              <a:gd name="connsiteY8" fmla="*/ 885825 h 1104900"/>
              <a:gd name="connsiteX9" fmla="*/ 1657350 w 4076700"/>
              <a:gd name="connsiteY9" fmla="*/ 838200 h 1104900"/>
              <a:gd name="connsiteX10" fmla="*/ 1714500 w 4076700"/>
              <a:gd name="connsiteY10" fmla="*/ 800100 h 1104900"/>
              <a:gd name="connsiteX11" fmla="*/ 1952625 w 4076700"/>
              <a:gd name="connsiteY11" fmla="*/ 771525 h 1104900"/>
              <a:gd name="connsiteX12" fmla="*/ 2390775 w 4076700"/>
              <a:gd name="connsiteY12" fmla="*/ 771525 h 1104900"/>
              <a:gd name="connsiteX13" fmla="*/ 2562225 w 4076700"/>
              <a:gd name="connsiteY13" fmla="*/ 752475 h 1104900"/>
              <a:gd name="connsiteX14" fmla="*/ 2628900 w 4076700"/>
              <a:gd name="connsiteY14" fmla="*/ 742950 h 1104900"/>
              <a:gd name="connsiteX15" fmla="*/ 3152775 w 4076700"/>
              <a:gd name="connsiteY15" fmla="*/ 733425 h 1104900"/>
              <a:gd name="connsiteX16" fmla="*/ 3190875 w 4076700"/>
              <a:gd name="connsiteY16" fmla="*/ 723900 h 1104900"/>
              <a:gd name="connsiteX17" fmla="*/ 3219450 w 4076700"/>
              <a:gd name="connsiteY17" fmla="*/ 714375 h 1104900"/>
              <a:gd name="connsiteX18" fmla="*/ 3295650 w 4076700"/>
              <a:gd name="connsiteY18" fmla="*/ 695325 h 1104900"/>
              <a:gd name="connsiteX19" fmla="*/ 3324225 w 4076700"/>
              <a:gd name="connsiteY19" fmla="*/ 685800 h 1104900"/>
              <a:gd name="connsiteX20" fmla="*/ 3352800 w 4076700"/>
              <a:gd name="connsiteY20" fmla="*/ 666750 h 1104900"/>
              <a:gd name="connsiteX21" fmla="*/ 3381375 w 4076700"/>
              <a:gd name="connsiteY21" fmla="*/ 657225 h 1104900"/>
              <a:gd name="connsiteX22" fmla="*/ 3438525 w 4076700"/>
              <a:gd name="connsiteY22" fmla="*/ 619125 h 1104900"/>
              <a:gd name="connsiteX23" fmla="*/ 3467100 w 4076700"/>
              <a:gd name="connsiteY23" fmla="*/ 600075 h 1104900"/>
              <a:gd name="connsiteX24" fmla="*/ 3524250 w 4076700"/>
              <a:gd name="connsiteY24" fmla="*/ 552450 h 1104900"/>
              <a:gd name="connsiteX25" fmla="*/ 3552825 w 4076700"/>
              <a:gd name="connsiteY25" fmla="*/ 523875 h 1104900"/>
              <a:gd name="connsiteX26" fmla="*/ 3581400 w 4076700"/>
              <a:gd name="connsiteY26" fmla="*/ 485775 h 1104900"/>
              <a:gd name="connsiteX27" fmla="*/ 3619500 w 4076700"/>
              <a:gd name="connsiteY27" fmla="*/ 466725 h 1104900"/>
              <a:gd name="connsiteX28" fmla="*/ 3667125 w 4076700"/>
              <a:gd name="connsiteY28" fmla="*/ 409575 h 1104900"/>
              <a:gd name="connsiteX29" fmla="*/ 3686175 w 4076700"/>
              <a:gd name="connsiteY29" fmla="*/ 381000 h 1104900"/>
              <a:gd name="connsiteX30" fmla="*/ 3790950 w 4076700"/>
              <a:gd name="connsiteY30" fmla="*/ 304800 h 1104900"/>
              <a:gd name="connsiteX31" fmla="*/ 3810000 w 4076700"/>
              <a:gd name="connsiteY31" fmla="*/ 276225 h 1104900"/>
              <a:gd name="connsiteX32" fmla="*/ 3838575 w 4076700"/>
              <a:gd name="connsiteY32" fmla="*/ 247650 h 1104900"/>
              <a:gd name="connsiteX33" fmla="*/ 3857625 w 4076700"/>
              <a:gd name="connsiteY33" fmla="*/ 219075 h 1104900"/>
              <a:gd name="connsiteX34" fmla="*/ 3914775 w 4076700"/>
              <a:gd name="connsiteY34" fmla="*/ 171450 h 1104900"/>
              <a:gd name="connsiteX35" fmla="*/ 3943350 w 4076700"/>
              <a:gd name="connsiteY35" fmla="*/ 142875 h 1104900"/>
              <a:gd name="connsiteX36" fmla="*/ 4000500 w 4076700"/>
              <a:gd name="connsiteY36" fmla="*/ 95250 h 1104900"/>
              <a:gd name="connsiteX37" fmla="*/ 4029075 w 4076700"/>
              <a:gd name="connsiteY37" fmla="*/ 57150 h 1104900"/>
              <a:gd name="connsiteX38" fmla="*/ 4057650 w 4076700"/>
              <a:gd name="connsiteY38" fmla="*/ 28575 h 1104900"/>
              <a:gd name="connsiteX39" fmla="*/ 4076700 w 4076700"/>
              <a:gd name="connsiteY3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476375 w 4076700"/>
              <a:gd name="connsiteY4" fmla="*/ 981075 h 1104900"/>
              <a:gd name="connsiteX5" fmla="*/ 1514475 w 4076700"/>
              <a:gd name="connsiteY5" fmla="*/ 942975 h 1104900"/>
              <a:gd name="connsiteX6" fmla="*/ 1543050 w 4076700"/>
              <a:gd name="connsiteY6" fmla="*/ 914400 h 1104900"/>
              <a:gd name="connsiteX7" fmla="*/ 1600200 w 4076700"/>
              <a:gd name="connsiteY7" fmla="*/ 885825 h 1104900"/>
              <a:gd name="connsiteX8" fmla="*/ 1657350 w 4076700"/>
              <a:gd name="connsiteY8" fmla="*/ 838200 h 1104900"/>
              <a:gd name="connsiteX9" fmla="*/ 1714500 w 4076700"/>
              <a:gd name="connsiteY9" fmla="*/ 800100 h 1104900"/>
              <a:gd name="connsiteX10" fmla="*/ 1952625 w 4076700"/>
              <a:gd name="connsiteY10" fmla="*/ 771525 h 1104900"/>
              <a:gd name="connsiteX11" fmla="*/ 2390775 w 4076700"/>
              <a:gd name="connsiteY11" fmla="*/ 771525 h 1104900"/>
              <a:gd name="connsiteX12" fmla="*/ 2562225 w 4076700"/>
              <a:gd name="connsiteY12" fmla="*/ 752475 h 1104900"/>
              <a:gd name="connsiteX13" fmla="*/ 2628900 w 4076700"/>
              <a:gd name="connsiteY13" fmla="*/ 742950 h 1104900"/>
              <a:gd name="connsiteX14" fmla="*/ 3152775 w 4076700"/>
              <a:gd name="connsiteY14" fmla="*/ 733425 h 1104900"/>
              <a:gd name="connsiteX15" fmla="*/ 3190875 w 4076700"/>
              <a:gd name="connsiteY15" fmla="*/ 723900 h 1104900"/>
              <a:gd name="connsiteX16" fmla="*/ 3219450 w 4076700"/>
              <a:gd name="connsiteY16" fmla="*/ 714375 h 1104900"/>
              <a:gd name="connsiteX17" fmla="*/ 3295650 w 4076700"/>
              <a:gd name="connsiteY17" fmla="*/ 695325 h 1104900"/>
              <a:gd name="connsiteX18" fmla="*/ 3324225 w 4076700"/>
              <a:gd name="connsiteY18" fmla="*/ 685800 h 1104900"/>
              <a:gd name="connsiteX19" fmla="*/ 3352800 w 4076700"/>
              <a:gd name="connsiteY19" fmla="*/ 666750 h 1104900"/>
              <a:gd name="connsiteX20" fmla="*/ 3381375 w 4076700"/>
              <a:gd name="connsiteY20" fmla="*/ 657225 h 1104900"/>
              <a:gd name="connsiteX21" fmla="*/ 3438525 w 4076700"/>
              <a:gd name="connsiteY21" fmla="*/ 619125 h 1104900"/>
              <a:gd name="connsiteX22" fmla="*/ 3467100 w 4076700"/>
              <a:gd name="connsiteY22" fmla="*/ 600075 h 1104900"/>
              <a:gd name="connsiteX23" fmla="*/ 3524250 w 4076700"/>
              <a:gd name="connsiteY23" fmla="*/ 552450 h 1104900"/>
              <a:gd name="connsiteX24" fmla="*/ 3552825 w 4076700"/>
              <a:gd name="connsiteY24" fmla="*/ 523875 h 1104900"/>
              <a:gd name="connsiteX25" fmla="*/ 3581400 w 4076700"/>
              <a:gd name="connsiteY25" fmla="*/ 485775 h 1104900"/>
              <a:gd name="connsiteX26" fmla="*/ 3619500 w 4076700"/>
              <a:gd name="connsiteY26" fmla="*/ 466725 h 1104900"/>
              <a:gd name="connsiteX27" fmla="*/ 3667125 w 4076700"/>
              <a:gd name="connsiteY27" fmla="*/ 409575 h 1104900"/>
              <a:gd name="connsiteX28" fmla="*/ 3686175 w 4076700"/>
              <a:gd name="connsiteY28" fmla="*/ 381000 h 1104900"/>
              <a:gd name="connsiteX29" fmla="*/ 3790950 w 4076700"/>
              <a:gd name="connsiteY29" fmla="*/ 304800 h 1104900"/>
              <a:gd name="connsiteX30" fmla="*/ 3810000 w 4076700"/>
              <a:gd name="connsiteY30" fmla="*/ 276225 h 1104900"/>
              <a:gd name="connsiteX31" fmla="*/ 3838575 w 4076700"/>
              <a:gd name="connsiteY31" fmla="*/ 247650 h 1104900"/>
              <a:gd name="connsiteX32" fmla="*/ 3857625 w 4076700"/>
              <a:gd name="connsiteY32" fmla="*/ 219075 h 1104900"/>
              <a:gd name="connsiteX33" fmla="*/ 3914775 w 4076700"/>
              <a:gd name="connsiteY33" fmla="*/ 171450 h 1104900"/>
              <a:gd name="connsiteX34" fmla="*/ 3943350 w 4076700"/>
              <a:gd name="connsiteY34" fmla="*/ 142875 h 1104900"/>
              <a:gd name="connsiteX35" fmla="*/ 4000500 w 4076700"/>
              <a:gd name="connsiteY35" fmla="*/ 95250 h 1104900"/>
              <a:gd name="connsiteX36" fmla="*/ 4029075 w 4076700"/>
              <a:gd name="connsiteY36" fmla="*/ 57150 h 1104900"/>
              <a:gd name="connsiteX37" fmla="*/ 4057650 w 4076700"/>
              <a:gd name="connsiteY37" fmla="*/ 28575 h 1104900"/>
              <a:gd name="connsiteX38" fmla="*/ 4076700 w 4076700"/>
              <a:gd name="connsiteY3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14475 w 4076700"/>
              <a:gd name="connsiteY4" fmla="*/ 942975 h 1104900"/>
              <a:gd name="connsiteX5" fmla="*/ 1543050 w 4076700"/>
              <a:gd name="connsiteY5" fmla="*/ 914400 h 1104900"/>
              <a:gd name="connsiteX6" fmla="*/ 1600200 w 4076700"/>
              <a:gd name="connsiteY6" fmla="*/ 885825 h 1104900"/>
              <a:gd name="connsiteX7" fmla="*/ 1657350 w 4076700"/>
              <a:gd name="connsiteY7" fmla="*/ 838200 h 1104900"/>
              <a:gd name="connsiteX8" fmla="*/ 1714500 w 4076700"/>
              <a:gd name="connsiteY8" fmla="*/ 800100 h 1104900"/>
              <a:gd name="connsiteX9" fmla="*/ 1952625 w 4076700"/>
              <a:gd name="connsiteY9" fmla="*/ 771525 h 1104900"/>
              <a:gd name="connsiteX10" fmla="*/ 2390775 w 4076700"/>
              <a:gd name="connsiteY10" fmla="*/ 771525 h 1104900"/>
              <a:gd name="connsiteX11" fmla="*/ 2562225 w 4076700"/>
              <a:gd name="connsiteY11" fmla="*/ 752475 h 1104900"/>
              <a:gd name="connsiteX12" fmla="*/ 2628900 w 4076700"/>
              <a:gd name="connsiteY12" fmla="*/ 742950 h 1104900"/>
              <a:gd name="connsiteX13" fmla="*/ 3152775 w 4076700"/>
              <a:gd name="connsiteY13" fmla="*/ 733425 h 1104900"/>
              <a:gd name="connsiteX14" fmla="*/ 3190875 w 4076700"/>
              <a:gd name="connsiteY14" fmla="*/ 723900 h 1104900"/>
              <a:gd name="connsiteX15" fmla="*/ 3219450 w 4076700"/>
              <a:gd name="connsiteY15" fmla="*/ 714375 h 1104900"/>
              <a:gd name="connsiteX16" fmla="*/ 3295650 w 4076700"/>
              <a:gd name="connsiteY16" fmla="*/ 695325 h 1104900"/>
              <a:gd name="connsiteX17" fmla="*/ 3324225 w 4076700"/>
              <a:gd name="connsiteY17" fmla="*/ 685800 h 1104900"/>
              <a:gd name="connsiteX18" fmla="*/ 3352800 w 4076700"/>
              <a:gd name="connsiteY18" fmla="*/ 666750 h 1104900"/>
              <a:gd name="connsiteX19" fmla="*/ 3381375 w 4076700"/>
              <a:gd name="connsiteY19" fmla="*/ 657225 h 1104900"/>
              <a:gd name="connsiteX20" fmla="*/ 3438525 w 4076700"/>
              <a:gd name="connsiteY20" fmla="*/ 619125 h 1104900"/>
              <a:gd name="connsiteX21" fmla="*/ 3467100 w 4076700"/>
              <a:gd name="connsiteY21" fmla="*/ 600075 h 1104900"/>
              <a:gd name="connsiteX22" fmla="*/ 3524250 w 4076700"/>
              <a:gd name="connsiteY22" fmla="*/ 552450 h 1104900"/>
              <a:gd name="connsiteX23" fmla="*/ 3552825 w 4076700"/>
              <a:gd name="connsiteY23" fmla="*/ 523875 h 1104900"/>
              <a:gd name="connsiteX24" fmla="*/ 3581400 w 4076700"/>
              <a:gd name="connsiteY24" fmla="*/ 485775 h 1104900"/>
              <a:gd name="connsiteX25" fmla="*/ 3619500 w 4076700"/>
              <a:gd name="connsiteY25" fmla="*/ 466725 h 1104900"/>
              <a:gd name="connsiteX26" fmla="*/ 3667125 w 4076700"/>
              <a:gd name="connsiteY26" fmla="*/ 409575 h 1104900"/>
              <a:gd name="connsiteX27" fmla="*/ 3686175 w 4076700"/>
              <a:gd name="connsiteY27" fmla="*/ 381000 h 1104900"/>
              <a:gd name="connsiteX28" fmla="*/ 3790950 w 4076700"/>
              <a:gd name="connsiteY28" fmla="*/ 304800 h 1104900"/>
              <a:gd name="connsiteX29" fmla="*/ 3810000 w 4076700"/>
              <a:gd name="connsiteY29" fmla="*/ 276225 h 1104900"/>
              <a:gd name="connsiteX30" fmla="*/ 3838575 w 4076700"/>
              <a:gd name="connsiteY30" fmla="*/ 247650 h 1104900"/>
              <a:gd name="connsiteX31" fmla="*/ 3857625 w 4076700"/>
              <a:gd name="connsiteY31" fmla="*/ 219075 h 1104900"/>
              <a:gd name="connsiteX32" fmla="*/ 3914775 w 4076700"/>
              <a:gd name="connsiteY32" fmla="*/ 171450 h 1104900"/>
              <a:gd name="connsiteX33" fmla="*/ 3943350 w 4076700"/>
              <a:gd name="connsiteY33" fmla="*/ 142875 h 1104900"/>
              <a:gd name="connsiteX34" fmla="*/ 4000500 w 4076700"/>
              <a:gd name="connsiteY34" fmla="*/ 95250 h 1104900"/>
              <a:gd name="connsiteX35" fmla="*/ 4029075 w 4076700"/>
              <a:gd name="connsiteY35" fmla="*/ 57150 h 1104900"/>
              <a:gd name="connsiteX36" fmla="*/ 4057650 w 4076700"/>
              <a:gd name="connsiteY36" fmla="*/ 28575 h 1104900"/>
              <a:gd name="connsiteX37" fmla="*/ 4076700 w 4076700"/>
              <a:gd name="connsiteY3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00200 w 4076700"/>
              <a:gd name="connsiteY5" fmla="*/ 885825 h 1104900"/>
              <a:gd name="connsiteX6" fmla="*/ 1657350 w 4076700"/>
              <a:gd name="connsiteY6" fmla="*/ 838200 h 1104900"/>
              <a:gd name="connsiteX7" fmla="*/ 1714500 w 4076700"/>
              <a:gd name="connsiteY7" fmla="*/ 800100 h 1104900"/>
              <a:gd name="connsiteX8" fmla="*/ 1952625 w 4076700"/>
              <a:gd name="connsiteY8" fmla="*/ 771525 h 1104900"/>
              <a:gd name="connsiteX9" fmla="*/ 2390775 w 4076700"/>
              <a:gd name="connsiteY9" fmla="*/ 771525 h 1104900"/>
              <a:gd name="connsiteX10" fmla="*/ 2562225 w 4076700"/>
              <a:gd name="connsiteY10" fmla="*/ 752475 h 1104900"/>
              <a:gd name="connsiteX11" fmla="*/ 2628900 w 4076700"/>
              <a:gd name="connsiteY11" fmla="*/ 742950 h 1104900"/>
              <a:gd name="connsiteX12" fmla="*/ 3152775 w 4076700"/>
              <a:gd name="connsiteY12" fmla="*/ 733425 h 1104900"/>
              <a:gd name="connsiteX13" fmla="*/ 3190875 w 4076700"/>
              <a:gd name="connsiteY13" fmla="*/ 723900 h 1104900"/>
              <a:gd name="connsiteX14" fmla="*/ 3219450 w 4076700"/>
              <a:gd name="connsiteY14" fmla="*/ 714375 h 1104900"/>
              <a:gd name="connsiteX15" fmla="*/ 3295650 w 4076700"/>
              <a:gd name="connsiteY15" fmla="*/ 695325 h 1104900"/>
              <a:gd name="connsiteX16" fmla="*/ 3324225 w 4076700"/>
              <a:gd name="connsiteY16" fmla="*/ 685800 h 1104900"/>
              <a:gd name="connsiteX17" fmla="*/ 3352800 w 4076700"/>
              <a:gd name="connsiteY17" fmla="*/ 666750 h 1104900"/>
              <a:gd name="connsiteX18" fmla="*/ 3381375 w 4076700"/>
              <a:gd name="connsiteY18" fmla="*/ 657225 h 1104900"/>
              <a:gd name="connsiteX19" fmla="*/ 3438525 w 4076700"/>
              <a:gd name="connsiteY19" fmla="*/ 619125 h 1104900"/>
              <a:gd name="connsiteX20" fmla="*/ 3467100 w 4076700"/>
              <a:gd name="connsiteY20" fmla="*/ 600075 h 1104900"/>
              <a:gd name="connsiteX21" fmla="*/ 3524250 w 4076700"/>
              <a:gd name="connsiteY21" fmla="*/ 552450 h 1104900"/>
              <a:gd name="connsiteX22" fmla="*/ 3552825 w 4076700"/>
              <a:gd name="connsiteY22" fmla="*/ 523875 h 1104900"/>
              <a:gd name="connsiteX23" fmla="*/ 3581400 w 4076700"/>
              <a:gd name="connsiteY23" fmla="*/ 485775 h 1104900"/>
              <a:gd name="connsiteX24" fmla="*/ 3619500 w 4076700"/>
              <a:gd name="connsiteY24" fmla="*/ 466725 h 1104900"/>
              <a:gd name="connsiteX25" fmla="*/ 3667125 w 4076700"/>
              <a:gd name="connsiteY25" fmla="*/ 409575 h 1104900"/>
              <a:gd name="connsiteX26" fmla="*/ 3686175 w 4076700"/>
              <a:gd name="connsiteY26" fmla="*/ 381000 h 1104900"/>
              <a:gd name="connsiteX27" fmla="*/ 3790950 w 4076700"/>
              <a:gd name="connsiteY27" fmla="*/ 304800 h 1104900"/>
              <a:gd name="connsiteX28" fmla="*/ 3810000 w 4076700"/>
              <a:gd name="connsiteY28" fmla="*/ 276225 h 1104900"/>
              <a:gd name="connsiteX29" fmla="*/ 3838575 w 4076700"/>
              <a:gd name="connsiteY29" fmla="*/ 247650 h 1104900"/>
              <a:gd name="connsiteX30" fmla="*/ 3857625 w 4076700"/>
              <a:gd name="connsiteY30" fmla="*/ 219075 h 1104900"/>
              <a:gd name="connsiteX31" fmla="*/ 3914775 w 4076700"/>
              <a:gd name="connsiteY31" fmla="*/ 171450 h 1104900"/>
              <a:gd name="connsiteX32" fmla="*/ 3943350 w 4076700"/>
              <a:gd name="connsiteY32" fmla="*/ 142875 h 1104900"/>
              <a:gd name="connsiteX33" fmla="*/ 4000500 w 4076700"/>
              <a:gd name="connsiteY33" fmla="*/ 95250 h 1104900"/>
              <a:gd name="connsiteX34" fmla="*/ 4029075 w 4076700"/>
              <a:gd name="connsiteY34" fmla="*/ 57150 h 1104900"/>
              <a:gd name="connsiteX35" fmla="*/ 4057650 w 4076700"/>
              <a:gd name="connsiteY35" fmla="*/ 28575 h 1104900"/>
              <a:gd name="connsiteX36" fmla="*/ 4076700 w 4076700"/>
              <a:gd name="connsiteY3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57350 w 4076700"/>
              <a:gd name="connsiteY5" fmla="*/ 838200 h 1104900"/>
              <a:gd name="connsiteX6" fmla="*/ 1714500 w 4076700"/>
              <a:gd name="connsiteY6" fmla="*/ 800100 h 1104900"/>
              <a:gd name="connsiteX7" fmla="*/ 1952625 w 4076700"/>
              <a:gd name="connsiteY7" fmla="*/ 771525 h 1104900"/>
              <a:gd name="connsiteX8" fmla="*/ 2390775 w 4076700"/>
              <a:gd name="connsiteY8" fmla="*/ 771525 h 1104900"/>
              <a:gd name="connsiteX9" fmla="*/ 2562225 w 4076700"/>
              <a:gd name="connsiteY9" fmla="*/ 752475 h 1104900"/>
              <a:gd name="connsiteX10" fmla="*/ 2628900 w 4076700"/>
              <a:gd name="connsiteY10" fmla="*/ 742950 h 1104900"/>
              <a:gd name="connsiteX11" fmla="*/ 3152775 w 4076700"/>
              <a:gd name="connsiteY11" fmla="*/ 733425 h 1104900"/>
              <a:gd name="connsiteX12" fmla="*/ 3190875 w 4076700"/>
              <a:gd name="connsiteY12" fmla="*/ 723900 h 1104900"/>
              <a:gd name="connsiteX13" fmla="*/ 3219450 w 4076700"/>
              <a:gd name="connsiteY13" fmla="*/ 714375 h 1104900"/>
              <a:gd name="connsiteX14" fmla="*/ 3295650 w 4076700"/>
              <a:gd name="connsiteY14" fmla="*/ 695325 h 1104900"/>
              <a:gd name="connsiteX15" fmla="*/ 3324225 w 4076700"/>
              <a:gd name="connsiteY15" fmla="*/ 685800 h 1104900"/>
              <a:gd name="connsiteX16" fmla="*/ 3352800 w 4076700"/>
              <a:gd name="connsiteY16" fmla="*/ 666750 h 1104900"/>
              <a:gd name="connsiteX17" fmla="*/ 3381375 w 4076700"/>
              <a:gd name="connsiteY17" fmla="*/ 657225 h 1104900"/>
              <a:gd name="connsiteX18" fmla="*/ 3438525 w 4076700"/>
              <a:gd name="connsiteY18" fmla="*/ 619125 h 1104900"/>
              <a:gd name="connsiteX19" fmla="*/ 3467100 w 4076700"/>
              <a:gd name="connsiteY19" fmla="*/ 600075 h 1104900"/>
              <a:gd name="connsiteX20" fmla="*/ 3524250 w 4076700"/>
              <a:gd name="connsiteY20" fmla="*/ 552450 h 1104900"/>
              <a:gd name="connsiteX21" fmla="*/ 3552825 w 4076700"/>
              <a:gd name="connsiteY21" fmla="*/ 523875 h 1104900"/>
              <a:gd name="connsiteX22" fmla="*/ 3581400 w 4076700"/>
              <a:gd name="connsiteY22" fmla="*/ 485775 h 1104900"/>
              <a:gd name="connsiteX23" fmla="*/ 3619500 w 4076700"/>
              <a:gd name="connsiteY23" fmla="*/ 466725 h 1104900"/>
              <a:gd name="connsiteX24" fmla="*/ 3667125 w 4076700"/>
              <a:gd name="connsiteY24" fmla="*/ 409575 h 1104900"/>
              <a:gd name="connsiteX25" fmla="*/ 3686175 w 4076700"/>
              <a:gd name="connsiteY25" fmla="*/ 381000 h 1104900"/>
              <a:gd name="connsiteX26" fmla="*/ 3790950 w 4076700"/>
              <a:gd name="connsiteY26" fmla="*/ 304800 h 1104900"/>
              <a:gd name="connsiteX27" fmla="*/ 3810000 w 4076700"/>
              <a:gd name="connsiteY27" fmla="*/ 276225 h 1104900"/>
              <a:gd name="connsiteX28" fmla="*/ 3838575 w 4076700"/>
              <a:gd name="connsiteY28" fmla="*/ 247650 h 1104900"/>
              <a:gd name="connsiteX29" fmla="*/ 3857625 w 4076700"/>
              <a:gd name="connsiteY29" fmla="*/ 219075 h 1104900"/>
              <a:gd name="connsiteX30" fmla="*/ 3914775 w 4076700"/>
              <a:gd name="connsiteY30" fmla="*/ 171450 h 1104900"/>
              <a:gd name="connsiteX31" fmla="*/ 3943350 w 4076700"/>
              <a:gd name="connsiteY31" fmla="*/ 142875 h 1104900"/>
              <a:gd name="connsiteX32" fmla="*/ 4000500 w 4076700"/>
              <a:gd name="connsiteY32" fmla="*/ 95250 h 1104900"/>
              <a:gd name="connsiteX33" fmla="*/ 4029075 w 4076700"/>
              <a:gd name="connsiteY33" fmla="*/ 57150 h 1104900"/>
              <a:gd name="connsiteX34" fmla="*/ 4057650 w 4076700"/>
              <a:gd name="connsiteY34" fmla="*/ 28575 h 1104900"/>
              <a:gd name="connsiteX35" fmla="*/ 4076700 w 4076700"/>
              <a:gd name="connsiteY3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714500 w 4076700"/>
              <a:gd name="connsiteY5" fmla="*/ 800100 h 1104900"/>
              <a:gd name="connsiteX6" fmla="*/ 1952625 w 4076700"/>
              <a:gd name="connsiteY6" fmla="*/ 771525 h 1104900"/>
              <a:gd name="connsiteX7" fmla="*/ 2390775 w 4076700"/>
              <a:gd name="connsiteY7" fmla="*/ 771525 h 1104900"/>
              <a:gd name="connsiteX8" fmla="*/ 2562225 w 4076700"/>
              <a:gd name="connsiteY8" fmla="*/ 752475 h 1104900"/>
              <a:gd name="connsiteX9" fmla="*/ 2628900 w 4076700"/>
              <a:gd name="connsiteY9" fmla="*/ 742950 h 1104900"/>
              <a:gd name="connsiteX10" fmla="*/ 3152775 w 4076700"/>
              <a:gd name="connsiteY10" fmla="*/ 733425 h 1104900"/>
              <a:gd name="connsiteX11" fmla="*/ 3190875 w 4076700"/>
              <a:gd name="connsiteY11" fmla="*/ 723900 h 1104900"/>
              <a:gd name="connsiteX12" fmla="*/ 3219450 w 4076700"/>
              <a:gd name="connsiteY12" fmla="*/ 714375 h 1104900"/>
              <a:gd name="connsiteX13" fmla="*/ 3295650 w 4076700"/>
              <a:gd name="connsiteY13" fmla="*/ 695325 h 1104900"/>
              <a:gd name="connsiteX14" fmla="*/ 3324225 w 4076700"/>
              <a:gd name="connsiteY14" fmla="*/ 685800 h 1104900"/>
              <a:gd name="connsiteX15" fmla="*/ 3352800 w 4076700"/>
              <a:gd name="connsiteY15" fmla="*/ 666750 h 1104900"/>
              <a:gd name="connsiteX16" fmla="*/ 3381375 w 4076700"/>
              <a:gd name="connsiteY16" fmla="*/ 657225 h 1104900"/>
              <a:gd name="connsiteX17" fmla="*/ 3438525 w 4076700"/>
              <a:gd name="connsiteY17" fmla="*/ 619125 h 1104900"/>
              <a:gd name="connsiteX18" fmla="*/ 3467100 w 4076700"/>
              <a:gd name="connsiteY18" fmla="*/ 600075 h 1104900"/>
              <a:gd name="connsiteX19" fmla="*/ 3524250 w 4076700"/>
              <a:gd name="connsiteY19" fmla="*/ 552450 h 1104900"/>
              <a:gd name="connsiteX20" fmla="*/ 3552825 w 4076700"/>
              <a:gd name="connsiteY20" fmla="*/ 523875 h 1104900"/>
              <a:gd name="connsiteX21" fmla="*/ 3581400 w 4076700"/>
              <a:gd name="connsiteY21" fmla="*/ 485775 h 1104900"/>
              <a:gd name="connsiteX22" fmla="*/ 3619500 w 4076700"/>
              <a:gd name="connsiteY22" fmla="*/ 466725 h 1104900"/>
              <a:gd name="connsiteX23" fmla="*/ 3667125 w 4076700"/>
              <a:gd name="connsiteY23" fmla="*/ 409575 h 1104900"/>
              <a:gd name="connsiteX24" fmla="*/ 3686175 w 4076700"/>
              <a:gd name="connsiteY24" fmla="*/ 381000 h 1104900"/>
              <a:gd name="connsiteX25" fmla="*/ 3790950 w 4076700"/>
              <a:gd name="connsiteY25" fmla="*/ 304800 h 1104900"/>
              <a:gd name="connsiteX26" fmla="*/ 3810000 w 4076700"/>
              <a:gd name="connsiteY26" fmla="*/ 276225 h 1104900"/>
              <a:gd name="connsiteX27" fmla="*/ 3838575 w 4076700"/>
              <a:gd name="connsiteY27" fmla="*/ 247650 h 1104900"/>
              <a:gd name="connsiteX28" fmla="*/ 3857625 w 4076700"/>
              <a:gd name="connsiteY28" fmla="*/ 219075 h 1104900"/>
              <a:gd name="connsiteX29" fmla="*/ 3914775 w 4076700"/>
              <a:gd name="connsiteY29" fmla="*/ 171450 h 1104900"/>
              <a:gd name="connsiteX30" fmla="*/ 3943350 w 4076700"/>
              <a:gd name="connsiteY30" fmla="*/ 142875 h 1104900"/>
              <a:gd name="connsiteX31" fmla="*/ 4000500 w 4076700"/>
              <a:gd name="connsiteY31" fmla="*/ 95250 h 1104900"/>
              <a:gd name="connsiteX32" fmla="*/ 4029075 w 4076700"/>
              <a:gd name="connsiteY32" fmla="*/ 57150 h 1104900"/>
              <a:gd name="connsiteX33" fmla="*/ 4057650 w 4076700"/>
              <a:gd name="connsiteY33" fmla="*/ 28575 h 1104900"/>
              <a:gd name="connsiteX34" fmla="*/ 4076700 w 4076700"/>
              <a:gd name="connsiteY3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952625 w 4076700"/>
              <a:gd name="connsiteY5" fmla="*/ 771525 h 1104900"/>
              <a:gd name="connsiteX6" fmla="*/ 2390775 w 4076700"/>
              <a:gd name="connsiteY6" fmla="*/ 771525 h 1104900"/>
              <a:gd name="connsiteX7" fmla="*/ 2562225 w 4076700"/>
              <a:gd name="connsiteY7" fmla="*/ 752475 h 1104900"/>
              <a:gd name="connsiteX8" fmla="*/ 2628900 w 4076700"/>
              <a:gd name="connsiteY8" fmla="*/ 742950 h 1104900"/>
              <a:gd name="connsiteX9" fmla="*/ 3152775 w 4076700"/>
              <a:gd name="connsiteY9" fmla="*/ 733425 h 1104900"/>
              <a:gd name="connsiteX10" fmla="*/ 3190875 w 4076700"/>
              <a:gd name="connsiteY10" fmla="*/ 723900 h 1104900"/>
              <a:gd name="connsiteX11" fmla="*/ 3219450 w 4076700"/>
              <a:gd name="connsiteY11" fmla="*/ 714375 h 1104900"/>
              <a:gd name="connsiteX12" fmla="*/ 3295650 w 4076700"/>
              <a:gd name="connsiteY12" fmla="*/ 695325 h 1104900"/>
              <a:gd name="connsiteX13" fmla="*/ 3324225 w 4076700"/>
              <a:gd name="connsiteY13" fmla="*/ 685800 h 1104900"/>
              <a:gd name="connsiteX14" fmla="*/ 3352800 w 4076700"/>
              <a:gd name="connsiteY14" fmla="*/ 666750 h 1104900"/>
              <a:gd name="connsiteX15" fmla="*/ 3381375 w 4076700"/>
              <a:gd name="connsiteY15" fmla="*/ 657225 h 1104900"/>
              <a:gd name="connsiteX16" fmla="*/ 3438525 w 4076700"/>
              <a:gd name="connsiteY16" fmla="*/ 619125 h 1104900"/>
              <a:gd name="connsiteX17" fmla="*/ 3467100 w 4076700"/>
              <a:gd name="connsiteY17" fmla="*/ 600075 h 1104900"/>
              <a:gd name="connsiteX18" fmla="*/ 3524250 w 4076700"/>
              <a:gd name="connsiteY18" fmla="*/ 552450 h 1104900"/>
              <a:gd name="connsiteX19" fmla="*/ 3552825 w 4076700"/>
              <a:gd name="connsiteY19" fmla="*/ 523875 h 1104900"/>
              <a:gd name="connsiteX20" fmla="*/ 3581400 w 4076700"/>
              <a:gd name="connsiteY20" fmla="*/ 485775 h 1104900"/>
              <a:gd name="connsiteX21" fmla="*/ 3619500 w 4076700"/>
              <a:gd name="connsiteY21" fmla="*/ 466725 h 1104900"/>
              <a:gd name="connsiteX22" fmla="*/ 3667125 w 4076700"/>
              <a:gd name="connsiteY22" fmla="*/ 409575 h 1104900"/>
              <a:gd name="connsiteX23" fmla="*/ 3686175 w 4076700"/>
              <a:gd name="connsiteY23" fmla="*/ 381000 h 1104900"/>
              <a:gd name="connsiteX24" fmla="*/ 3790950 w 4076700"/>
              <a:gd name="connsiteY24" fmla="*/ 304800 h 1104900"/>
              <a:gd name="connsiteX25" fmla="*/ 3810000 w 4076700"/>
              <a:gd name="connsiteY25" fmla="*/ 276225 h 1104900"/>
              <a:gd name="connsiteX26" fmla="*/ 3838575 w 4076700"/>
              <a:gd name="connsiteY26" fmla="*/ 247650 h 1104900"/>
              <a:gd name="connsiteX27" fmla="*/ 3857625 w 4076700"/>
              <a:gd name="connsiteY27" fmla="*/ 219075 h 1104900"/>
              <a:gd name="connsiteX28" fmla="*/ 3914775 w 4076700"/>
              <a:gd name="connsiteY28" fmla="*/ 171450 h 1104900"/>
              <a:gd name="connsiteX29" fmla="*/ 3943350 w 4076700"/>
              <a:gd name="connsiteY29" fmla="*/ 142875 h 1104900"/>
              <a:gd name="connsiteX30" fmla="*/ 4000500 w 4076700"/>
              <a:gd name="connsiteY30" fmla="*/ 95250 h 1104900"/>
              <a:gd name="connsiteX31" fmla="*/ 4029075 w 4076700"/>
              <a:gd name="connsiteY31" fmla="*/ 57150 h 1104900"/>
              <a:gd name="connsiteX32" fmla="*/ 4057650 w 4076700"/>
              <a:gd name="connsiteY32" fmla="*/ 28575 h 1104900"/>
              <a:gd name="connsiteX33" fmla="*/ 4076700 w 4076700"/>
              <a:gd name="connsiteY3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628900 w 4076700"/>
              <a:gd name="connsiteY6" fmla="*/ 742950 h 1104900"/>
              <a:gd name="connsiteX7" fmla="*/ 3152775 w 4076700"/>
              <a:gd name="connsiteY7" fmla="*/ 733425 h 1104900"/>
              <a:gd name="connsiteX8" fmla="*/ 3190875 w 4076700"/>
              <a:gd name="connsiteY8" fmla="*/ 723900 h 1104900"/>
              <a:gd name="connsiteX9" fmla="*/ 3219450 w 4076700"/>
              <a:gd name="connsiteY9" fmla="*/ 714375 h 1104900"/>
              <a:gd name="connsiteX10" fmla="*/ 3295650 w 4076700"/>
              <a:gd name="connsiteY10" fmla="*/ 695325 h 1104900"/>
              <a:gd name="connsiteX11" fmla="*/ 3324225 w 4076700"/>
              <a:gd name="connsiteY11" fmla="*/ 685800 h 1104900"/>
              <a:gd name="connsiteX12" fmla="*/ 3352800 w 4076700"/>
              <a:gd name="connsiteY12" fmla="*/ 666750 h 1104900"/>
              <a:gd name="connsiteX13" fmla="*/ 3381375 w 4076700"/>
              <a:gd name="connsiteY13" fmla="*/ 657225 h 1104900"/>
              <a:gd name="connsiteX14" fmla="*/ 3438525 w 4076700"/>
              <a:gd name="connsiteY14" fmla="*/ 619125 h 1104900"/>
              <a:gd name="connsiteX15" fmla="*/ 3467100 w 4076700"/>
              <a:gd name="connsiteY15" fmla="*/ 600075 h 1104900"/>
              <a:gd name="connsiteX16" fmla="*/ 3524250 w 4076700"/>
              <a:gd name="connsiteY16" fmla="*/ 552450 h 1104900"/>
              <a:gd name="connsiteX17" fmla="*/ 3552825 w 4076700"/>
              <a:gd name="connsiteY17" fmla="*/ 523875 h 1104900"/>
              <a:gd name="connsiteX18" fmla="*/ 3581400 w 4076700"/>
              <a:gd name="connsiteY18" fmla="*/ 485775 h 1104900"/>
              <a:gd name="connsiteX19" fmla="*/ 3619500 w 4076700"/>
              <a:gd name="connsiteY19" fmla="*/ 466725 h 1104900"/>
              <a:gd name="connsiteX20" fmla="*/ 3667125 w 4076700"/>
              <a:gd name="connsiteY20" fmla="*/ 409575 h 1104900"/>
              <a:gd name="connsiteX21" fmla="*/ 3686175 w 4076700"/>
              <a:gd name="connsiteY21" fmla="*/ 381000 h 1104900"/>
              <a:gd name="connsiteX22" fmla="*/ 3790950 w 4076700"/>
              <a:gd name="connsiteY22" fmla="*/ 304800 h 1104900"/>
              <a:gd name="connsiteX23" fmla="*/ 3810000 w 4076700"/>
              <a:gd name="connsiteY23" fmla="*/ 276225 h 1104900"/>
              <a:gd name="connsiteX24" fmla="*/ 3838575 w 4076700"/>
              <a:gd name="connsiteY24" fmla="*/ 247650 h 1104900"/>
              <a:gd name="connsiteX25" fmla="*/ 3857625 w 4076700"/>
              <a:gd name="connsiteY25" fmla="*/ 219075 h 1104900"/>
              <a:gd name="connsiteX26" fmla="*/ 3914775 w 4076700"/>
              <a:gd name="connsiteY26" fmla="*/ 171450 h 1104900"/>
              <a:gd name="connsiteX27" fmla="*/ 3943350 w 4076700"/>
              <a:gd name="connsiteY27" fmla="*/ 142875 h 1104900"/>
              <a:gd name="connsiteX28" fmla="*/ 4000500 w 4076700"/>
              <a:gd name="connsiteY28" fmla="*/ 95250 h 1104900"/>
              <a:gd name="connsiteX29" fmla="*/ 4029075 w 4076700"/>
              <a:gd name="connsiteY29" fmla="*/ 57150 h 1104900"/>
              <a:gd name="connsiteX30" fmla="*/ 4057650 w 4076700"/>
              <a:gd name="connsiteY30" fmla="*/ 28575 h 1104900"/>
              <a:gd name="connsiteX31" fmla="*/ 4076700 w 4076700"/>
              <a:gd name="connsiteY3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239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67125 w 4076700"/>
              <a:gd name="connsiteY18" fmla="*/ 409575 h 1104900"/>
              <a:gd name="connsiteX19" fmla="*/ 3686175 w 4076700"/>
              <a:gd name="connsiteY19" fmla="*/ 381000 h 1104900"/>
              <a:gd name="connsiteX20" fmla="*/ 3790950 w 4076700"/>
              <a:gd name="connsiteY20" fmla="*/ 304800 h 1104900"/>
              <a:gd name="connsiteX21" fmla="*/ 3810000 w 4076700"/>
              <a:gd name="connsiteY21" fmla="*/ 276225 h 1104900"/>
              <a:gd name="connsiteX22" fmla="*/ 3838575 w 4076700"/>
              <a:gd name="connsiteY22" fmla="*/ 247650 h 1104900"/>
              <a:gd name="connsiteX23" fmla="*/ 3857625 w 4076700"/>
              <a:gd name="connsiteY23" fmla="*/ 219075 h 1104900"/>
              <a:gd name="connsiteX24" fmla="*/ 3914775 w 4076700"/>
              <a:gd name="connsiteY24" fmla="*/ 171450 h 1104900"/>
              <a:gd name="connsiteX25" fmla="*/ 3943350 w 4076700"/>
              <a:gd name="connsiteY25" fmla="*/ 142875 h 1104900"/>
              <a:gd name="connsiteX26" fmla="*/ 4000500 w 4076700"/>
              <a:gd name="connsiteY26" fmla="*/ 95250 h 1104900"/>
              <a:gd name="connsiteX27" fmla="*/ 4029075 w 4076700"/>
              <a:gd name="connsiteY27" fmla="*/ 57150 h 1104900"/>
              <a:gd name="connsiteX28" fmla="*/ 4057650 w 4076700"/>
              <a:gd name="connsiteY28" fmla="*/ 28575 h 1104900"/>
              <a:gd name="connsiteX29" fmla="*/ 4076700 w 4076700"/>
              <a:gd name="connsiteY2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81400 w 4076700"/>
              <a:gd name="connsiteY16" fmla="*/ 485775 h 1104900"/>
              <a:gd name="connsiteX17" fmla="*/ 3667125 w 4076700"/>
              <a:gd name="connsiteY17" fmla="*/ 409575 h 1104900"/>
              <a:gd name="connsiteX18" fmla="*/ 3686175 w 4076700"/>
              <a:gd name="connsiteY18" fmla="*/ 381000 h 1104900"/>
              <a:gd name="connsiteX19" fmla="*/ 3790950 w 4076700"/>
              <a:gd name="connsiteY19" fmla="*/ 304800 h 1104900"/>
              <a:gd name="connsiteX20" fmla="*/ 3810000 w 4076700"/>
              <a:gd name="connsiteY20" fmla="*/ 276225 h 1104900"/>
              <a:gd name="connsiteX21" fmla="*/ 3838575 w 4076700"/>
              <a:gd name="connsiteY21" fmla="*/ 247650 h 1104900"/>
              <a:gd name="connsiteX22" fmla="*/ 3857625 w 4076700"/>
              <a:gd name="connsiteY22" fmla="*/ 219075 h 1104900"/>
              <a:gd name="connsiteX23" fmla="*/ 3914775 w 4076700"/>
              <a:gd name="connsiteY23" fmla="*/ 171450 h 1104900"/>
              <a:gd name="connsiteX24" fmla="*/ 3943350 w 4076700"/>
              <a:gd name="connsiteY24" fmla="*/ 142875 h 1104900"/>
              <a:gd name="connsiteX25" fmla="*/ 4000500 w 4076700"/>
              <a:gd name="connsiteY25" fmla="*/ 95250 h 1104900"/>
              <a:gd name="connsiteX26" fmla="*/ 4029075 w 4076700"/>
              <a:gd name="connsiteY26" fmla="*/ 57150 h 1104900"/>
              <a:gd name="connsiteX27" fmla="*/ 4057650 w 4076700"/>
              <a:gd name="connsiteY27" fmla="*/ 28575 h 1104900"/>
              <a:gd name="connsiteX28" fmla="*/ 4076700 w 4076700"/>
              <a:gd name="connsiteY2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524250 w 4076700"/>
              <a:gd name="connsiteY14" fmla="*/ 552450 h 1104900"/>
              <a:gd name="connsiteX15" fmla="*/ 3581400 w 4076700"/>
              <a:gd name="connsiteY15" fmla="*/ 485775 h 1104900"/>
              <a:gd name="connsiteX16" fmla="*/ 3667125 w 4076700"/>
              <a:gd name="connsiteY16" fmla="*/ 409575 h 1104900"/>
              <a:gd name="connsiteX17" fmla="*/ 3686175 w 4076700"/>
              <a:gd name="connsiteY17" fmla="*/ 381000 h 1104900"/>
              <a:gd name="connsiteX18" fmla="*/ 3790950 w 4076700"/>
              <a:gd name="connsiteY18" fmla="*/ 304800 h 1104900"/>
              <a:gd name="connsiteX19" fmla="*/ 3810000 w 4076700"/>
              <a:gd name="connsiteY19" fmla="*/ 276225 h 1104900"/>
              <a:gd name="connsiteX20" fmla="*/ 3838575 w 4076700"/>
              <a:gd name="connsiteY20" fmla="*/ 247650 h 1104900"/>
              <a:gd name="connsiteX21" fmla="*/ 3857625 w 4076700"/>
              <a:gd name="connsiteY21" fmla="*/ 219075 h 1104900"/>
              <a:gd name="connsiteX22" fmla="*/ 3914775 w 4076700"/>
              <a:gd name="connsiteY22" fmla="*/ 171450 h 1104900"/>
              <a:gd name="connsiteX23" fmla="*/ 3943350 w 4076700"/>
              <a:gd name="connsiteY23" fmla="*/ 142875 h 1104900"/>
              <a:gd name="connsiteX24" fmla="*/ 4000500 w 4076700"/>
              <a:gd name="connsiteY24" fmla="*/ 95250 h 1104900"/>
              <a:gd name="connsiteX25" fmla="*/ 4029075 w 4076700"/>
              <a:gd name="connsiteY25" fmla="*/ 57150 h 1104900"/>
              <a:gd name="connsiteX26" fmla="*/ 4057650 w 4076700"/>
              <a:gd name="connsiteY26" fmla="*/ 28575 h 1104900"/>
              <a:gd name="connsiteX27" fmla="*/ 4076700 w 4076700"/>
              <a:gd name="connsiteY2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524250 w 4076700"/>
              <a:gd name="connsiteY13" fmla="*/ 552450 h 1104900"/>
              <a:gd name="connsiteX14" fmla="*/ 3581400 w 4076700"/>
              <a:gd name="connsiteY14" fmla="*/ 485775 h 1104900"/>
              <a:gd name="connsiteX15" fmla="*/ 3667125 w 4076700"/>
              <a:gd name="connsiteY15" fmla="*/ 409575 h 1104900"/>
              <a:gd name="connsiteX16" fmla="*/ 3686175 w 4076700"/>
              <a:gd name="connsiteY16" fmla="*/ 381000 h 1104900"/>
              <a:gd name="connsiteX17" fmla="*/ 3790950 w 4076700"/>
              <a:gd name="connsiteY17" fmla="*/ 304800 h 1104900"/>
              <a:gd name="connsiteX18" fmla="*/ 3810000 w 4076700"/>
              <a:gd name="connsiteY18" fmla="*/ 276225 h 1104900"/>
              <a:gd name="connsiteX19" fmla="*/ 3838575 w 4076700"/>
              <a:gd name="connsiteY19" fmla="*/ 247650 h 1104900"/>
              <a:gd name="connsiteX20" fmla="*/ 3857625 w 4076700"/>
              <a:gd name="connsiteY20" fmla="*/ 219075 h 1104900"/>
              <a:gd name="connsiteX21" fmla="*/ 3914775 w 4076700"/>
              <a:gd name="connsiteY21" fmla="*/ 171450 h 1104900"/>
              <a:gd name="connsiteX22" fmla="*/ 3943350 w 4076700"/>
              <a:gd name="connsiteY22" fmla="*/ 142875 h 1104900"/>
              <a:gd name="connsiteX23" fmla="*/ 4000500 w 4076700"/>
              <a:gd name="connsiteY23" fmla="*/ 95250 h 1104900"/>
              <a:gd name="connsiteX24" fmla="*/ 4029075 w 4076700"/>
              <a:gd name="connsiteY24" fmla="*/ 57150 h 1104900"/>
              <a:gd name="connsiteX25" fmla="*/ 4057650 w 4076700"/>
              <a:gd name="connsiteY25" fmla="*/ 28575 h 1104900"/>
              <a:gd name="connsiteX26" fmla="*/ 4076700 w 4076700"/>
              <a:gd name="connsiteY2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524250 w 4076700"/>
              <a:gd name="connsiteY12" fmla="*/ 552450 h 1104900"/>
              <a:gd name="connsiteX13" fmla="*/ 3581400 w 4076700"/>
              <a:gd name="connsiteY13" fmla="*/ 485775 h 1104900"/>
              <a:gd name="connsiteX14" fmla="*/ 3667125 w 4076700"/>
              <a:gd name="connsiteY14" fmla="*/ 409575 h 1104900"/>
              <a:gd name="connsiteX15" fmla="*/ 3686175 w 4076700"/>
              <a:gd name="connsiteY15" fmla="*/ 381000 h 1104900"/>
              <a:gd name="connsiteX16" fmla="*/ 3790950 w 4076700"/>
              <a:gd name="connsiteY16" fmla="*/ 304800 h 1104900"/>
              <a:gd name="connsiteX17" fmla="*/ 3810000 w 4076700"/>
              <a:gd name="connsiteY17" fmla="*/ 276225 h 1104900"/>
              <a:gd name="connsiteX18" fmla="*/ 3838575 w 4076700"/>
              <a:gd name="connsiteY18" fmla="*/ 247650 h 1104900"/>
              <a:gd name="connsiteX19" fmla="*/ 3857625 w 4076700"/>
              <a:gd name="connsiteY19" fmla="*/ 219075 h 1104900"/>
              <a:gd name="connsiteX20" fmla="*/ 3914775 w 4076700"/>
              <a:gd name="connsiteY20" fmla="*/ 171450 h 1104900"/>
              <a:gd name="connsiteX21" fmla="*/ 3943350 w 4076700"/>
              <a:gd name="connsiteY21" fmla="*/ 142875 h 1104900"/>
              <a:gd name="connsiteX22" fmla="*/ 4000500 w 4076700"/>
              <a:gd name="connsiteY22" fmla="*/ 95250 h 1104900"/>
              <a:gd name="connsiteX23" fmla="*/ 4029075 w 4076700"/>
              <a:gd name="connsiteY23" fmla="*/ 57150 h 1104900"/>
              <a:gd name="connsiteX24" fmla="*/ 4057650 w 4076700"/>
              <a:gd name="connsiteY24" fmla="*/ 28575 h 1104900"/>
              <a:gd name="connsiteX25" fmla="*/ 4076700 w 4076700"/>
              <a:gd name="connsiteY2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524250 w 4076700"/>
              <a:gd name="connsiteY11" fmla="*/ 552450 h 1104900"/>
              <a:gd name="connsiteX12" fmla="*/ 3581400 w 4076700"/>
              <a:gd name="connsiteY12" fmla="*/ 485775 h 1104900"/>
              <a:gd name="connsiteX13" fmla="*/ 3667125 w 4076700"/>
              <a:gd name="connsiteY13" fmla="*/ 409575 h 1104900"/>
              <a:gd name="connsiteX14" fmla="*/ 3686175 w 4076700"/>
              <a:gd name="connsiteY14" fmla="*/ 381000 h 1104900"/>
              <a:gd name="connsiteX15" fmla="*/ 3790950 w 4076700"/>
              <a:gd name="connsiteY15" fmla="*/ 304800 h 1104900"/>
              <a:gd name="connsiteX16" fmla="*/ 3810000 w 4076700"/>
              <a:gd name="connsiteY16" fmla="*/ 276225 h 1104900"/>
              <a:gd name="connsiteX17" fmla="*/ 3838575 w 4076700"/>
              <a:gd name="connsiteY17" fmla="*/ 247650 h 1104900"/>
              <a:gd name="connsiteX18" fmla="*/ 3857625 w 4076700"/>
              <a:gd name="connsiteY18" fmla="*/ 219075 h 1104900"/>
              <a:gd name="connsiteX19" fmla="*/ 3914775 w 4076700"/>
              <a:gd name="connsiteY19" fmla="*/ 171450 h 1104900"/>
              <a:gd name="connsiteX20" fmla="*/ 3943350 w 4076700"/>
              <a:gd name="connsiteY20" fmla="*/ 142875 h 1104900"/>
              <a:gd name="connsiteX21" fmla="*/ 4000500 w 4076700"/>
              <a:gd name="connsiteY21" fmla="*/ 95250 h 1104900"/>
              <a:gd name="connsiteX22" fmla="*/ 4029075 w 4076700"/>
              <a:gd name="connsiteY22" fmla="*/ 57150 h 1104900"/>
              <a:gd name="connsiteX23" fmla="*/ 4057650 w 4076700"/>
              <a:gd name="connsiteY23" fmla="*/ 28575 h 1104900"/>
              <a:gd name="connsiteX24" fmla="*/ 4076700 w 4076700"/>
              <a:gd name="connsiteY2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524250 w 4076700"/>
              <a:gd name="connsiteY10" fmla="*/ 552450 h 1104900"/>
              <a:gd name="connsiteX11" fmla="*/ 3581400 w 4076700"/>
              <a:gd name="connsiteY11" fmla="*/ 485775 h 1104900"/>
              <a:gd name="connsiteX12" fmla="*/ 3667125 w 4076700"/>
              <a:gd name="connsiteY12" fmla="*/ 409575 h 1104900"/>
              <a:gd name="connsiteX13" fmla="*/ 3686175 w 4076700"/>
              <a:gd name="connsiteY13" fmla="*/ 381000 h 1104900"/>
              <a:gd name="connsiteX14" fmla="*/ 3790950 w 4076700"/>
              <a:gd name="connsiteY14" fmla="*/ 304800 h 1104900"/>
              <a:gd name="connsiteX15" fmla="*/ 3810000 w 4076700"/>
              <a:gd name="connsiteY15" fmla="*/ 276225 h 1104900"/>
              <a:gd name="connsiteX16" fmla="*/ 3838575 w 4076700"/>
              <a:gd name="connsiteY16" fmla="*/ 247650 h 1104900"/>
              <a:gd name="connsiteX17" fmla="*/ 3857625 w 4076700"/>
              <a:gd name="connsiteY17" fmla="*/ 219075 h 1104900"/>
              <a:gd name="connsiteX18" fmla="*/ 3914775 w 4076700"/>
              <a:gd name="connsiteY18" fmla="*/ 171450 h 1104900"/>
              <a:gd name="connsiteX19" fmla="*/ 3943350 w 4076700"/>
              <a:gd name="connsiteY19" fmla="*/ 142875 h 1104900"/>
              <a:gd name="connsiteX20" fmla="*/ 4000500 w 4076700"/>
              <a:gd name="connsiteY20" fmla="*/ 95250 h 1104900"/>
              <a:gd name="connsiteX21" fmla="*/ 4029075 w 4076700"/>
              <a:gd name="connsiteY21" fmla="*/ 57150 h 1104900"/>
              <a:gd name="connsiteX22" fmla="*/ 4057650 w 4076700"/>
              <a:gd name="connsiteY22" fmla="*/ 28575 h 1104900"/>
              <a:gd name="connsiteX23" fmla="*/ 4076700 w 4076700"/>
              <a:gd name="connsiteY2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524250 w 4076700"/>
              <a:gd name="connsiteY9" fmla="*/ 552450 h 1104900"/>
              <a:gd name="connsiteX10" fmla="*/ 3581400 w 4076700"/>
              <a:gd name="connsiteY10" fmla="*/ 485775 h 1104900"/>
              <a:gd name="connsiteX11" fmla="*/ 3667125 w 4076700"/>
              <a:gd name="connsiteY11" fmla="*/ 409575 h 1104900"/>
              <a:gd name="connsiteX12" fmla="*/ 3686175 w 4076700"/>
              <a:gd name="connsiteY12" fmla="*/ 381000 h 1104900"/>
              <a:gd name="connsiteX13" fmla="*/ 3790950 w 4076700"/>
              <a:gd name="connsiteY13" fmla="*/ 304800 h 1104900"/>
              <a:gd name="connsiteX14" fmla="*/ 3810000 w 4076700"/>
              <a:gd name="connsiteY14" fmla="*/ 276225 h 1104900"/>
              <a:gd name="connsiteX15" fmla="*/ 3838575 w 4076700"/>
              <a:gd name="connsiteY15" fmla="*/ 247650 h 1104900"/>
              <a:gd name="connsiteX16" fmla="*/ 3857625 w 4076700"/>
              <a:gd name="connsiteY16" fmla="*/ 219075 h 1104900"/>
              <a:gd name="connsiteX17" fmla="*/ 3914775 w 4076700"/>
              <a:gd name="connsiteY17" fmla="*/ 171450 h 1104900"/>
              <a:gd name="connsiteX18" fmla="*/ 3943350 w 4076700"/>
              <a:gd name="connsiteY18" fmla="*/ 142875 h 1104900"/>
              <a:gd name="connsiteX19" fmla="*/ 4000500 w 4076700"/>
              <a:gd name="connsiteY19" fmla="*/ 95250 h 1104900"/>
              <a:gd name="connsiteX20" fmla="*/ 4029075 w 4076700"/>
              <a:gd name="connsiteY20" fmla="*/ 57150 h 1104900"/>
              <a:gd name="connsiteX21" fmla="*/ 4057650 w 4076700"/>
              <a:gd name="connsiteY21" fmla="*/ 28575 h 1104900"/>
              <a:gd name="connsiteX22" fmla="*/ 4076700 w 4076700"/>
              <a:gd name="connsiteY2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524250 w 4076700"/>
              <a:gd name="connsiteY8" fmla="*/ 552450 h 1104900"/>
              <a:gd name="connsiteX9" fmla="*/ 3581400 w 4076700"/>
              <a:gd name="connsiteY9" fmla="*/ 485775 h 1104900"/>
              <a:gd name="connsiteX10" fmla="*/ 3667125 w 4076700"/>
              <a:gd name="connsiteY10" fmla="*/ 409575 h 1104900"/>
              <a:gd name="connsiteX11" fmla="*/ 3686175 w 4076700"/>
              <a:gd name="connsiteY11" fmla="*/ 381000 h 1104900"/>
              <a:gd name="connsiteX12" fmla="*/ 3790950 w 4076700"/>
              <a:gd name="connsiteY12" fmla="*/ 304800 h 1104900"/>
              <a:gd name="connsiteX13" fmla="*/ 3810000 w 4076700"/>
              <a:gd name="connsiteY13" fmla="*/ 276225 h 1104900"/>
              <a:gd name="connsiteX14" fmla="*/ 3838575 w 4076700"/>
              <a:gd name="connsiteY14" fmla="*/ 247650 h 1104900"/>
              <a:gd name="connsiteX15" fmla="*/ 3857625 w 4076700"/>
              <a:gd name="connsiteY15" fmla="*/ 219075 h 1104900"/>
              <a:gd name="connsiteX16" fmla="*/ 3914775 w 4076700"/>
              <a:gd name="connsiteY16" fmla="*/ 171450 h 1104900"/>
              <a:gd name="connsiteX17" fmla="*/ 3943350 w 4076700"/>
              <a:gd name="connsiteY17" fmla="*/ 142875 h 1104900"/>
              <a:gd name="connsiteX18" fmla="*/ 4000500 w 4076700"/>
              <a:gd name="connsiteY18" fmla="*/ 95250 h 1104900"/>
              <a:gd name="connsiteX19" fmla="*/ 4029075 w 4076700"/>
              <a:gd name="connsiteY19" fmla="*/ 57150 h 1104900"/>
              <a:gd name="connsiteX20" fmla="*/ 4057650 w 4076700"/>
              <a:gd name="connsiteY20" fmla="*/ 28575 h 1104900"/>
              <a:gd name="connsiteX21" fmla="*/ 4076700 w 4076700"/>
              <a:gd name="connsiteY2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581400 w 4076700"/>
              <a:gd name="connsiteY8" fmla="*/ 485775 h 1104900"/>
              <a:gd name="connsiteX9" fmla="*/ 3667125 w 4076700"/>
              <a:gd name="connsiteY9" fmla="*/ 409575 h 1104900"/>
              <a:gd name="connsiteX10" fmla="*/ 3686175 w 4076700"/>
              <a:gd name="connsiteY10" fmla="*/ 381000 h 1104900"/>
              <a:gd name="connsiteX11" fmla="*/ 3790950 w 4076700"/>
              <a:gd name="connsiteY11" fmla="*/ 304800 h 1104900"/>
              <a:gd name="connsiteX12" fmla="*/ 3810000 w 4076700"/>
              <a:gd name="connsiteY12" fmla="*/ 276225 h 1104900"/>
              <a:gd name="connsiteX13" fmla="*/ 3838575 w 4076700"/>
              <a:gd name="connsiteY13" fmla="*/ 247650 h 1104900"/>
              <a:gd name="connsiteX14" fmla="*/ 3857625 w 4076700"/>
              <a:gd name="connsiteY14" fmla="*/ 219075 h 1104900"/>
              <a:gd name="connsiteX15" fmla="*/ 3914775 w 4076700"/>
              <a:gd name="connsiteY15" fmla="*/ 171450 h 1104900"/>
              <a:gd name="connsiteX16" fmla="*/ 3943350 w 4076700"/>
              <a:gd name="connsiteY16" fmla="*/ 142875 h 1104900"/>
              <a:gd name="connsiteX17" fmla="*/ 4000500 w 4076700"/>
              <a:gd name="connsiteY17" fmla="*/ 95250 h 1104900"/>
              <a:gd name="connsiteX18" fmla="*/ 4029075 w 4076700"/>
              <a:gd name="connsiteY18" fmla="*/ 57150 h 1104900"/>
              <a:gd name="connsiteX19" fmla="*/ 4057650 w 4076700"/>
              <a:gd name="connsiteY19" fmla="*/ 28575 h 1104900"/>
              <a:gd name="connsiteX20" fmla="*/ 4076700 w 4076700"/>
              <a:gd name="connsiteY2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686175 w 4076700"/>
              <a:gd name="connsiteY9" fmla="*/ 381000 h 1104900"/>
              <a:gd name="connsiteX10" fmla="*/ 3790950 w 4076700"/>
              <a:gd name="connsiteY10" fmla="*/ 304800 h 1104900"/>
              <a:gd name="connsiteX11" fmla="*/ 3810000 w 4076700"/>
              <a:gd name="connsiteY11" fmla="*/ 276225 h 1104900"/>
              <a:gd name="connsiteX12" fmla="*/ 3838575 w 4076700"/>
              <a:gd name="connsiteY12" fmla="*/ 247650 h 1104900"/>
              <a:gd name="connsiteX13" fmla="*/ 3857625 w 4076700"/>
              <a:gd name="connsiteY13" fmla="*/ 219075 h 1104900"/>
              <a:gd name="connsiteX14" fmla="*/ 3914775 w 4076700"/>
              <a:gd name="connsiteY14" fmla="*/ 171450 h 1104900"/>
              <a:gd name="connsiteX15" fmla="*/ 3943350 w 4076700"/>
              <a:gd name="connsiteY15" fmla="*/ 142875 h 1104900"/>
              <a:gd name="connsiteX16" fmla="*/ 4000500 w 4076700"/>
              <a:gd name="connsiteY16" fmla="*/ 95250 h 1104900"/>
              <a:gd name="connsiteX17" fmla="*/ 4029075 w 4076700"/>
              <a:gd name="connsiteY17" fmla="*/ 57150 h 1104900"/>
              <a:gd name="connsiteX18" fmla="*/ 4057650 w 4076700"/>
              <a:gd name="connsiteY18" fmla="*/ 28575 h 1104900"/>
              <a:gd name="connsiteX19" fmla="*/ 4076700 w 4076700"/>
              <a:gd name="connsiteY1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38575 w 4076700"/>
              <a:gd name="connsiteY11" fmla="*/ 247650 h 1104900"/>
              <a:gd name="connsiteX12" fmla="*/ 3857625 w 4076700"/>
              <a:gd name="connsiteY12" fmla="*/ 219075 h 1104900"/>
              <a:gd name="connsiteX13" fmla="*/ 3914775 w 4076700"/>
              <a:gd name="connsiteY13" fmla="*/ 171450 h 1104900"/>
              <a:gd name="connsiteX14" fmla="*/ 3943350 w 4076700"/>
              <a:gd name="connsiteY14" fmla="*/ 142875 h 1104900"/>
              <a:gd name="connsiteX15" fmla="*/ 4000500 w 4076700"/>
              <a:gd name="connsiteY15" fmla="*/ 95250 h 1104900"/>
              <a:gd name="connsiteX16" fmla="*/ 4029075 w 4076700"/>
              <a:gd name="connsiteY16" fmla="*/ 57150 h 1104900"/>
              <a:gd name="connsiteX17" fmla="*/ 4057650 w 4076700"/>
              <a:gd name="connsiteY17" fmla="*/ 28575 h 1104900"/>
              <a:gd name="connsiteX18" fmla="*/ 4076700 w 4076700"/>
              <a:gd name="connsiteY1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57625 w 4076700"/>
              <a:gd name="connsiteY11" fmla="*/ 219075 h 1104900"/>
              <a:gd name="connsiteX12" fmla="*/ 3914775 w 4076700"/>
              <a:gd name="connsiteY12" fmla="*/ 171450 h 1104900"/>
              <a:gd name="connsiteX13" fmla="*/ 3943350 w 4076700"/>
              <a:gd name="connsiteY13" fmla="*/ 142875 h 1104900"/>
              <a:gd name="connsiteX14" fmla="*/ 4000500 w 4076700"/>
              <a:gd name="connsiteY14" fmla="*/ 95250 h 1104900"/>
              <a:gd name="connsiteX15" fmla="*/ 4029075 w 4076700"/>
              <a:gd name="connsiteY15" fmla="*/ 57150 h 1104900"/>
              <a:gd name="connsiteX16" fmla="*/ 4057650 w 4076700"/>
              <a:gd name="connsiteY16" fmla="*/ 28575 h 1104900"/>
              <a:gd name="connsiteX17" fmla="*/ 4076700 w 4076700"/>
              <a:gd name="connsiteY1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914775 w 4076700"/>
              <a:gd name="connsiteY11" fmla="*/ 171450 h 1104900"/>
              <a:gd name="connsiteX12" fmla="*/ 3943350 w 4076700"/>
              <a:gd name="connsiteY12" fmla="*/ 142875 h 1104900"/>
              <a:gd name="connsiteX13" fmla="*/ 4000500 w 4076700"/>
              <a:gd name="connsiteY13" fmla="*/ 95250 h 1104900"/>
              <a:gd name="connsiteX14" fmla="*/ 4029075 w 4076700"/>
              <a:gd name="connsiteY14" fmla="*/ 57150 h 1104900"/>
              <a:gd name="connsiteX15" fmla="*/ 4057650 w 4076700"/>
              <a:gd name="connsiteY15" fmla="*/ 28575 h 1104900"/>
              <a:gd name="connsiteX16" fmla="*/ 4076700 w 4076700"/>
              <a:gd name="connsiteY1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914775 w 4076700"/>
              <a:gd name="connsiteY10" fmla="*/ 171450 h 1104900"/>
              <a:gd name="connsiteX11" fmla="*/ 3943350 w 4076700"/>
              <a:gd name="connsiteY11" fmla="*/ 142875 h 1104900"/>
              <a:gd name="connsiteX12" fmla="*/ 4000500 w 4076700"/>
              <a:gd name="connsiteY12" fmla="*/ 95250 h 1104900"/>
              <a:gd name="connsiteX13" fmla="*/ 4029075 w 4076700"/>
              <a:gd name="connsiteY13" fmla="*/ 57150 h 1104900"/>
              <a:gd name="connsiteX14" fmla="*/ 4057650 w 4076700"/>
              <a:gd name="connsiteY14" fmla="*/ 28575 h 1104900"/>
              <a:gd name="connsiteX15" fmla="*/ 4076700 w 4076700"/>
              <a:gd name="connsiteY1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00500 w 4076700"/>
              <a:gd name="connsiteY11" fmla="*/ 95250 h 1104900"/>
              <a:gd name="connsiteX12" fmla="*/ 4029075 w 4076700"/>
              <a:gd name="connsiteY12" fmla="*/ 57150 h 1104900"/>
              <a:gd name="connsiteX13" fmla="*/ 4057650 w 4076700"/>
              <a:gd name="connsiteY13" fmla="*/ 28575 h 1104900"/>
              <a:gd name="connsiteX14" fmla="*/ 4076700 w 4076700"/>
              <a:gd name="connsiteY1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29075 w 4076700"/>
              <a:gd name="connsiteY11" fmla="*/ 57150 h 1104900"/>
              <a:gd name="connsiteX12" fmla="*/ 4057650 w 4076700"/>
              <a:gd name="connsiteY12" fmla="*/ 28575 h 1104900"/>
              <a:gd name="connsiteX13" fmla="*/ 4076700 w 4076700"/>
              <a:gd name="connsiteY1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4029075 w 4076700"/>
              <a:gd name="connsiteY10" fmla="*/ 57150 h 1104900"/>
              <a:gd name="connsiteX11" fmla="*/ 4057650 w 4076700"/>
              <a:gd name="connsiteY11" fmla="*/ 28575 h 1104900"/>
              <a:gd name="connsiteX12" fmla="*/ 4076700 w 4076700"/>
              <a:gd name="connsiteY1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57650 w 4076700"/>
              <a:gd name="connsiteY10" fmla="*/ 28575 h 1104900"/>
              <a:gd name="connsiteX11" fmla="*/ 4076700 w 4076700"/>
              <a:gd name="connsiteY1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76700 w 4076700"/>
              <a:gd name="connsiteY1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810000 w 4076700"/>
              <a:gd name="connsiteY8" fmla="*/ 323850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810000 w 4076700"/>
              <a:gd name="connsiteY7" fmla="*/ 323850 h 1104900"/>
              <a:gd name="connsiteX8" fmla="*/ 4076700 w 4076700"/>
              <a:gd name="connsiteY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3152775 w 4076700"/>
              <a:gd name="connsiteY5" fmla="*/ 733425 h 1104900"/>
              <a:gd name="connsiteX6" fmla="*/ 4076700 w 4076700"/>
              <a:gd name="connsiteY6" fmla="*/ 0 h 1104900"/>
              <a:gd name="connsiteX0" fmla="*/ 0 w 4076700"/>
              <a:gd name="connsiteY0" fmla="*/ 1104900 h 1111531"/>
              <a:gd name="connsiteX1" fmla="*/ 1019175 w 4076700"/>
              <a:gd name="connsiteY1" fmla="*/ 1095375 h 1111531"/>
              <a:gd name="connsiteX2" fmla="*/ 1466850 w 4076700"/>
              <a:gd name="connsiteY2" fmla="*/ 914400 h 1111531"/>
              <a:gd name="connsiteX3" fmla="*/ 1885950 w 4076700"/>
              <a:gd name="connsiteY3" fmla="*/ 762000 h 1111531"/>
              <a:gd name="connsiteX4" fmla="*/ 3152775 w 4076700"/>
              <a:gd name="connsiteY4" fmla="*/ 733425 h 1111531"/>
              <a:gd name="connsiteX5" fmla="*/ 4076700 w 4076700"/>
              <a:gd name="connsiteY5" fmla="*/ 0 h 1111531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152775 w 4076700"/>
              <a:gd name="connsiteY3" fmla="*/ 733425 h 1122683"/>
              <a:gd name="connsiteX4" fmla="*/ 4076700 w 4076700"/>
              <a:gd name="connsiteY4" fmla="*/ 0 h 1122683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241675 w 4076700"/>
              <a:gd name="connsiteY3" fmla="*/ 695325 h 1122683"/>
              <a:gd name="connsiteX4" fmla="*/ 4076700 w 4076700"/>
              <a:gd name="connsiteY4" fmla="*/ 0 h 1122683"/>
              <a:gd name="connsiteX0" fmla="*/ 0 w 4070350"/>
              <a:gd name="connsiteY0" fmla="*/ 1117600 h 1128005"/>
              <a:gd name="connsiteX1" fmla="*/ 1012825 w 4070350"/>
              <a:gd name="connsiteY1" fmla="*/ 1095375 h 1128005"/>
              <a:gd name="connsiteX2" fmla="*/ 1879600 w 4070350"/>
              <a:gd name="connsiteY2" fmla="*/ 762000 h 1128005"/>
              <a:gd name="connsiteX3" fmla="*/ 3235325 w 4070350"/>
              <a:gd name="connsiteY3" fmla="*/ 695325 h 1128005"/>
              <a:gd name="connsiteX4" fmla="*/ 4070350 w 4070350"/>
              <a:gd name="connsiteY4" fmla="*/ 0 h 1128005"/>
              <a:gd name="connsiteX0" fmla="*/ 0 w 4070350"/>
              <a:gd name="connsiteY0" fmla="*/ 1117600 h 1117600"/>
              <a:gd name="connsiteX1" fmla="*/ 1012825 w 4070350"/>
              <a:gd name="connsiteY1" fmla="*/ 1095375 h 1117600"/>
              <a:gd name="connsiteX2" fmla="*/ 1879600 w 4070350"/>
              <a:gd name="connsiteY2" fmla="*/ 762000 h 1117600"/>
              <a:gd name="connsiteX3" fmla="*/ 3235325 w 4070350"/>
              <a:gd name="connsiteY3" fmla="*/ 695325 h 1117600"/>
              <a:gd name="connsiteX4" fmla="*/ 4070350 w 4070350"/>
              <a:gd name="connsiteY4" fmla="*/ 0 h 111760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7175"/>
              <a:gd name="connsiteY0" fmla="*/ 1127125 h 1127125"/>
              <a:gd name="connsiteX1" fmla="*/ 1009650 w 4067175"/>
              <a:gd name="connsiteY1" fmla="*/ 1095375 h 1127125"/>
              <a:gd name="connsiteX2" fmla="*/ 1876425 w 4067175"/>
              <a:gd name="connsiteY2" fmla="*/ 762000 h 1127125"/>
              <a:gd name="connsiteX3" fmla="*/ 3232150 w 4067175"/>
              <a:gd name="connsiteY3" fmla="*/ 695325 h 1127125"/>
              <a:gd name="connsiteX4" fmla="*/ 4067175 w 4067175"/>
              <a:gd name="connsiteY4" fmla="*/ 0 h 1127125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70212"/>
              <a:gd name="connsiteX1" fmla="*/ 1012154 w 4064000"/>
              <a:gd name="connsiteY1" fmla="*/ 1169209 h 1170212"/>
              <a:gd name="connsiteX2" fmla="*/ 1873250 w 4064000"/>
              <a:gd name="connsiteY2" fmla="*/ 762000 h 1170212"/>
              <a:gd name="connsiteX3" fmla="*/ 3228975 w 4064000"/>
              <a:gd name="connsiteY3" fmla="*/ 695325 h 1170212"/>
              <a:gd name="connsiteX4" fmla="*/ 4064000 w 4064000"/>
              <a:gd name="connsiteY4" fmla="*/ 0 h 1170212"/>
              <a:gd name="connsiteX0" fmla="*/ 0 w 4075359"/>
              <a:gd name="connsiteY0" fmla="*/ 1178063 h 1178063"/>
              <a:gd name="connsiteX1" fmla="*/ 1023513 w 4075359"/>
              <a:gd name="connsiteY1" fmla="*/ 1169209 h 1178063"/>
              <a:gd name="connsiteX2" fmla="*/ 1884609 w 4075359"/>
              <a:gd name="connsiteY2" fmla="*/ 762000 h 1178063"/>
              <a:gd name="connsiteX3" fmla="*/ 3240334 w 4075359"/>
              <a:gd name="connsiteY3" fmla="*/ 695325 h 1178063"/>
              <a:gd name="connsiteX4" fmla="*/ 4075359 w 4075359"/>
              <a:gd name="connsiteY4" fmla="*/ 0 h 1178063"/>
              <a:gd name="connsiteX0" fmla="*/ 0 w 4069679"/>
              <a:gd name="connsiteY0" fmla="*/ 1161025 h 1169209"/>
              <a:gd name="connsiteX1" fmla="*/ 1017833 w 4069679"/>
              <a:gd name="connsiteY1" fmla="*/ 1169209 h 1169209"/>
              <a:gd name="connsiteX2" fmla="*/ 1878929 w 4069679"/>
              <a:gd name="connsiteY2" fmla="*/ 762000 h 1169209"/>
              <a:gd name="connsiteX3" fmla="*/ 3234654 w 4069679"/>
              <a:gd name="connsiteY3" fmla="*/ 695325 h 1169209"/>
              <a:gd name="connsiteX4" fmla="*/ 4069679 w 4069679"/>
              <a:gd name="connsiteY4" fmla="*/ 0 h 1169209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234654 w 3995845"/>
              <a:gd name="connsiteY3" fmla="*/ 513581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552707 w 3995845"/>
              <a:gd name="connsiteY3" fmla="*/ 54765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399360 w 3995845"/>
              <a:gd name="connsiteY3" fmla="*/ 53061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217601 w 3995845"/>
              <a:gd name="connsiteY4" fmla="*/ 411895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06427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597294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95636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1019781"/>
              <a:gd name="connsiteX1" fmla="*/ 1017833 w 3995845"/>
              <a:gd name="connsiteY1" fmla="*/ 987465 h 1019781"/>
              <a:gd name="connsiteX2" fmla="*/ 1833493 w 3995845"/>
              <a:gd name="connsiteY2" fmla="*/ 631371 h 1019781"/>
              <a:gd name="connsiteX3" fmla="*/ 3484554 w 3995845"/>
              <a:gd name="connsiteY3" fmla="*/ 1019058 h 1019781"/>
              <a:gd name="connsiteX4" fmla="*/ 3995845 w 3995845"/>
              <a:gd name="connsiteY4" fmla="*/ 0 h 1019781"/>
              <a:gd name="connsiteX0" fmla="*/ 0 w 3995845"/>
              <a:gd name="connsiteY0" fmla="*/ 979281 h 1020223"/>
              <a:gd name="connsiteX1" fmla="*/ 1017833 w 3995845"/>
              <a:gd name="connsiteY1" fmla="*/ 987465 h 1020223"/>
              <a:gd name="connsiteX2" fmla="*/ 1833493 w 3995845"/>
              <a:gd name="connsiteY2" fmla="*/ 631371 h 1020223"/>
              <a:gd name="connsiteX3" fmla="*/ 3484554 w 3995845"/>
              <a:gd name="connsiteY3" fmla="*/ 1019058 h 1020223"/>
              <a:gd name="connsiteX4" fmla="*/ 3995845 w 3995845"/>
              <a:gd name="connsiteY4" fmla="*/ 0 h 1020223"/>
              <a:gd name="connsiteX0" fmla="*/ 0 w 3995845"/>
              <a:gd name="connsiteY0" fmla="*/ 979281 h 1003225"/>
              <a:gd name="connsiteX1" fmla="*/ 1017833 w 3995845"/>
              <a:gd name="connsiteY1" fmla="*/ 987465 h 1003225"/>
              <a:gd name="connsiteX2" fmla="*/ 1833493 w 3995845"/>
              <a:gd name="connsiteY2" fmla="*/ 631371 h 1003225"/>
              <a:gd name="connsiteX3" fmla="*/ 3564067 w 3995845"/>
              <a:gd name="connsiteY3" fmla="*/ 1002019 h 1003225"/>
              <a:gd name="connsiteX4" fmla="*/ 3995845 w 3995845"/>
              <a:gd name="connsiteY4" fmla="*/ 0 h 1003225"/>
              <a:gd name="connsiteX0" fmla="*/ 0 w 3995845"/>
              <a:gd name="connsiteY0" fmla="*/ 979281 h 1002768"/>
              <a:gd name="connsiteX1" fmla="*/ 1017833 w 3995845"/>
              <a:gd name="connsiteY1" fmla="*/ 987465 h 1002768"/>
              <a:gd name="connsiteX2" fmla="*/ 1833493 w 3995845"/>
              <a:gd name="connsiteY2" fmla="*/ 631371 h 1002768"/>
              <a:gd name="connsiteX3" fmla="*/ 3564067 w 3995845"/>
              <a:gd name="connsiteY3" fmla="*/ 1002019 h 1002768"/>
              <a:gd name="connsiteX4" fmla="*/ 3995845 w 3995845"/>
              <a:gd name="connsiteY4" fmla="*/ 0 h 1002768"/>
              <a:gd name="connsiteX0" fmla="*/ 0 w 3995845"/>
              <a:gd name="connsiteY0" fmla="*/ 979281 h 1027613"/>
              <a:gd name="connsiteX1" fmla="*/ 1017833 w 3995845"/>
              <a:gd name="connsiteY1" fmla="*/ 987465 h 1027613"/>
              <a:gd name="connsiteX2" fmla="*/ 2373046 w 3995845"/>
              <a:gd name="connsiteY2" fmla="*/ 750640 h 1027613"/>
              <a:gd name="connsiteX3" fmla="*/ 3564067 w 3995845"/>
              <a:gd name="connsiteY3" fmla="*/ 1002019 h 1027613"/>
              <a:gd name="connsiteX4" fmla="*/ 3995845 w 3995845"/>
              <a:gd name="connsiteY4" fmla="*/ 0 h 1027613"/>
              <a:gd name="connsiteX0" fmla="*/ 0 w 3995845"/>
              <a:gd name="connsiteY0" fmla="*/ 979281 h 1030416"/>
              <a:gd name="connsiteX1" fmla="*/ 1387000 w 3995845"/>
              <a:gd name="connsiteY1" fmla="*/ 697811 h 1030416"/>
              <a:gd name="connsiteX2" fmla="*/ 2373046 w 3995845"/>
              <a:gd name="connsiteY2" fmla="*/ 750640 h 1030416"/>
              <a:gd name="connsiteX3" fmla="*/ 3564067 w 3995845"/>
              <a:gd name="connsiteY3" fmla="*/ 1002019 h 1030416"/>
              <a:gd name="connsiteX4" fmla="*/ 3995845 w 3995845"/>
              <a:gd name="connsiteY4" fmla="*/ 0 h 1030416"/>
              <a:gd name="connsiteX0" fmla="*/ 0 w 3734588"/>
              <a:gd name="connsiteY0" fmla="*/ 706665 h 1030416"/>
              <a:gd name="connsiteX1" fmla="*/ 1125743 w 3734588"/>
              <a:gd name="connsiteY1" fmla="*/ 697811 h 1030416"/>
              <a:gd name="connsiteX2" fmla="*/ 2111789 w 3734588"/>
              <a:gd name="connsiteY2" fmla="*/ 750640 h 1030416"/>
              <a:gd name="connsiteX3" fmla="*/ 3302810 w 3734588"/>
              <a:gd name="connsiteY3" fmla="*/ 1002019 h 1030416"/>
              <a:gd name="connsiteX4" fmla="*/ 3734588 w 3734588"/>
              <a:gd name="connsiteY4" fmla="*/ 0 h 1030416"/>
              <a:gd name="connsiteX0" fmla="*/ 0 w 3734588"/>
              <a:gd name="connsiteY0" fmla="*/ 706665 h 1030416"/>
              <a:gd name="connsiteX1" fmla="*/ 2111789 w 3734588"/>
              <a:gd name="connsiteY1" fmla="*/ 750640 h 1030416"/>
              <a:gd name="connsiteX2" fmla="*/ 3302810 w 3734588"/>
              <a:gd name="connsiteY2" fmla="*/ 1002019 h 1030416"/>
              <a:gd name="connsiteX3" fmla="*/ 3734588 w 3734588"/>
              <a:gd name="connsiteY3" fmla="*/ 0 h 1030416"/>
              <a:gd name="connsiteX0" fmla="*/ 0 w 3734588"/>
              <a:gd name="connsiteY0" fmla="*/ 706665 h 1030322"/>
              <a:gd name="connsiteX1" fmla="*/ 2111789 w 3734588"/>
              <a:gd name="connsiteY1" fmla="*/ 750640 h 1030322"/>
              <a:gd name="connsiteX2" fmla="*/ 3302810 w 3734588"/>
              <a:gd name="connsiteY2" fmla="*/ 1002019 h 1030322"/>
              <a:gd name="connsiteX3" fmla="*/ 3734588 w 3734588"/>
              <a:gd name="connsiteY3" fmla="*/ 0 h 1030322"/>
              <a:gd name="connsiteX0" fmla="*/ 0 w 3734588"/>
              <a:gd name="connsiteY0" fmla="*/ 706665 h 1033941"/>
              <a:gd name="connsiteX1" fmla="*/ 2111789 w 3734588"/>
              <a:gd name="connsiteY1" fmla="*/ 750640 h 1033941"/>
              <a:gd name="connsiteX2" fmla="*/ 3302810 w 3734588"/>
              <a:gd name="connsiteY2" fmla="*/ 1002019 h 1033941"/>
              <a:gd name="connsiteX3" fmla="*/ 3734588 w 3734588"/>
              <a:gd name="connsiteY3" fmla="*/ 0 h 1033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588" h="1033941">
                <a:moveTo>
                  <a:pt x="0" y="706665"/>
                </a:moveTo>
                <a:cubicBezTo>
                  <a:pt x="703930" y="721323"/>
                  <a:pt x="1561321" y="650299"/>
                  <a:pt x="2111789" y="750640"/>
                </a:cubicBezTo>
                <a:cubicBezTo>
                  <a:pt x="2662257" y="850981"/>
                  <a:pt x="3032344" y="1127126"/>
                  <a:pt x="3302810" y="1002019"/>
                </a:cubicBezTo>
                <a:cubicBezTo>
                  <a:pt x="3573277" y="876912"/>
                  <a:pt x="3481349" y="110546"/>
                  <a:pt x="3734588" y="0"/>
                </a:cubicBez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sm"/>
            <a:tailEnd type="triangle" w="med" len="sm"/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1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C5B3-5C0A-4D36-9D80-FA2466C5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Design Model – East/West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FB81C-9F29-4958-8390-BE5CEB65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34" y="539559"/>
            <a:ext cx="7023131" cy="4361601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8D2CDB7-FD03-40F6-A7BF-6D01145C65F9}"/>
              </a:ext>
            </a:extLst>
          </p:cNvPr>
          <p:cNvSpPr/>
          <p:nvPr/>
        </p:nvSpPr>
        <p:spPr>
          <a:xfrm>
            <a:off x="3937520" y="2206355"/>
            <a:ext cx="1384327" cy="1536134"/>
          </a:xfrm>
          <a:custGeom>
            <a:avLst/>
            <a:gdLst>
              <a:gd name="connsiteX0" fmla="*/ 0 w 4076700"/>
              <a:gd name="connsiteY0" fmla="*/ 1047750 h 1095375"/>
              <a:gd name="connsiteX1" fmla="*/ 228600 w 4076700"/>
              <a:gd name="connsiteY1" fmla="*/ 1057275 h 1095375"/>
              <a:gd name="connsiteX2" fmla="*/ 352425 w 4076700"/>
              <a:gd name="connsiteY2" fmla="*/ 1066800 h 1095375"/>
              <a:gd name="connsiteX3" fmla="*/ 762000 w 4076700"/>
              <a:gd name="connsiteY3" fmla="*/ 1076325 h 1095375"/>
              <a:gd name="connsiteX4" fmla="*/ 1019175 w 4076700"/>
              <a:gd name="connsiteY4" fmla="*/ 1095375 h 1095375"/>
              <a:gd name="connsiteX5" fmla="*/ 1238250 w 4076700"/>
              <a:gd name="connsiteY5" fmla="*/ 1085850 h 1095375"/>
              <a:gd name="connsiteX6" fmla="*/ 1304925 w 4076700"/>
              <a:gd name="connsiteY6" fmla="*/ 1066800 h 1095375"/>
              <a:gd name="connsiteX7" fmla="*/ 1333500 w 4076700"/>
              <a:gd name="connsiteY7" fmla="*/ 1057275 h 1095375"/>
              <a:gd name="connsiteX8" fmla="*/ 1390650 w 4076700"/>
              <a:gd name="connsiteY8" fmla="*/ 1019175 h 1095375"/>
              <a:gd name="connsiteX9" fmla="*/ 1419225 w 4076700"/>
              <a:gd name="connsiteY9" fmla="*/ 1009650 h 1095375"/>
              <a:gd name="connsiteX10" fmla="*/ 1476375 w 4076700"/>
              <a:gd name="connsiteY10" fmla="*/ 981075 h 1095375"/>
              <a:gd name="connsiteX11" fmla="*/ 1514475 w 4076700"/>
              <a:gd name="connsiteY11" fmla="*/ 942975 h 1095375"/>
              <a:gd name="connsiteX12" fmla="*/ 1543050 w 4076700"/>
              <a:gd name="connsiteY12" fmla="*/ 914400 h 1095375"/>
              <a:gd name="connsiteX13" fmla="*/ 1600200 w 4076700"/>
              <a:gd name="connsiteY13" fmla="*/ 885825 h 1095375"/>
              <a:gd name="connsiteX14" fmla="*/ 1657350 w 4076700"/>
              <a:gd name="connsiteY14" fmla="*/ 838200 h 1095375"/>
              <a:gd name="connsiteX15" fmla="*/ 1714500 w 4076700"/>
              <a:gd name="connsiteY15" fmla="*/ 800100 h 1095375"/>
              <a:gd name="connsiteX16" fmla="*/ 1952625 w 4076700"/>
              <a:gd name="connsiteY16" fmla="*/ 771525 h 1095375"/>
              <a:gd name="connsiteX17" fmla="*/ 2390775 w 4076700"/>
              <a:gd name="connsiteY17" fmla="*/ 771525 h 1095375"/>
              <a:gd name="connsiteX18" fmla="*/ 2562225 w 4076700"/>
              <a:gd name="connsiteY18" fmla="*/ 752475 h 1095375"/>
              <a:gd name="connsiteX19" fmla="*/ 2628900 w 4076700"/>
              <a:gd name="connsiteY19" fmla="*/ 742950 h 1095375"/>
              <a:gd name="connsiteX20" fmla="*/ 3152775 w 4076700"/>
              <a:gd name="connsiteY20" fmla="*/ 733425 h 1095375"/>
              <a:gd name="connsiteX21" fmla="*/ 3190875 w 4076700"/>
              <a:gd name="connsiteY21" fmla="*/ 723900 h 1095375"/>
              <a:gd name="connsiteX22" fmla="*/ 3219450 w 4076700"/>
              <a:gd name="connsiteY22" fmla="*/ 714375 h 1095375"/>
              <a:gd name="connsiteX23" fmla="*/ 3295650 w 4076700"/>
              <a:gd name="connsiteY23" fmla="*/ 695325 h 1095375"/>
              <a:gd name="connsiteX24" fmla="*/ 3324225 w 4076700"/>
              <a:gd name="connsiteY24" fmla="*/ 685800 h 1095375"/>
              <a:gd name="connsiteX25" fmla="*/ 3352800 w 4076700"/>
              <a:gd name="connsiteY25" fmla="*/ 666750 h 1095375"/>
              <a:gd name="connsiteX26" fmla="*/ 3381375 w 4076700"/>
              <a:gd name="connsiteY26" fmla="*/ 657225 h 1095375"/>
              <a:gd name="connsiteX27" fmla="*/ 3438525 w 4076700"/>
              <a:gd name="connsiteY27" fmla="*/ 619125 h 1095375"/>
              <a:gd name="connsiteX28" fmla="*/ 3467100 w 4076700"/>
              <a:gd name="connsiteY28" fmla="*/ 600075 h 1095375"/>
              <a:gd name="connsiteX29" fmla="*/ 3524250 w 4076700"/>
              <a:gd name="connsiteY29" fmla="*/ 552450 h 1095375"/>
              <a:gd name="connsiteX30" fmla="*/ 3552825 w 4076700"/>
              <a:gd name="connsiteY30" fmla="*/ 523875 h 1095375"/>
              <a:gd name="connsiteX31" fmla="*/ 3581400 w 4076700"/>
              <a:gd name="connsiteY31" fmla="*/ 485775 h 1095375"/>
              <a:gd name="connsiteX32" fmla="*/ 3619500 w 4076700"/>
              <a:gd name="connsiteY32" fmla="*/ 466725 h 1095375"/>
              <a:gd name="connsiteX33" fmla="*/ 3667125 w 4076700"/>
              <a:gd name="connsiteY33" fmla="*/ 409575 h 1095375"/>
              <a:gd name="connsiteX34" fmla="*/ 3686175 w 4076700"/>
              <a:gd name="connsiteY34" fmla="*/ 381000 h 1095375"/>
              <a:gd name="connsiteX35" fmla="*/ 3790950 w 4076700"/>
              <a:gd name="connsiteY35" fmla="*/ 304800 h 1095375"/>
              <a:gd name="connsiteX36" fmla="*/ 3810000 w 4076700"/>
              <a:gd name="connsiteY36" fmla="*/ 276225 h 1095375"/>
              <a:gd name="connsiteX37" fmla="*/ 3838575 w 4076700"/>
              <a:gd name="connsiteY37" fmla="*/ 247650 h 1095375"/>
              <a:gd name="connsiteX38" fmla="*/ 3857625 w 4076700"/>
              <a:gd name="connsiteY38" fmla="*/ 219075 h 1095375"/>
              <a:gd name="connsiteX39" fmla="*/ 3914775 w 4076700"/>
              <a:gd name="connsiteY39" fmla="*/ 171450 h 1095375"/>
              <a:gd name="connsiteX40" fmla="*/ 3943350 w 4076700"/>
              <a:gd name="connsiteY40" fmla="*/ 142875 h 1095375"/>
              <a:gd name="connsiteX41" fmla="*/ 4000500 w 4076700"/>
              <a:gd name="connsiteY41" fmla="*/ 95250 h 1095375"/>
              <a:gd name="connsiteX42" fmla="*/ 4029075 w 4076700"/>
              <a:gd name="connsiteY42" fmla="*/ 57150 h 1095375"/>
              <a:gd name="connsiteX43" fmla="*/ 4057650 w 4076700"/>
              <a:gd name="connsiteY43" fmla="*/ 28575 h 1095375"/>
              <a:gd name="connsiteX44" fmla="*/ 4076700 w 4076700"/>
              <a:gd name="connsiteY44" fmla="*/ 0 h 1095375"/>
              <a:gd name="connsiteX0" fmla="*/ 0 w 4076700"/>
              <a:gd name="connsiteY0" fmla="*/ 1047750 h 1095375"/>
              <a:gd name="connsiteX1" fmla="*/ 352425 w 4076700"/>
              <a:gd name="connsiteY1" fmla="*/ 1066800 h 1095375"/>
              <a:gd name="connsiteX2" fmla="*/ 762000 w 4076700"/>
              <a:gd name="connsiteY2" fmla="*/ 1076325 h 1095375"/>
              <a:gd name="connsiteX3" fmla="*/ 1019175 w 4076700"/>
              <a:gd name="connsiteY3" fmla="*/ 1095375 h 1095375"/>
              <a:gd name="connsiteX4" fmla="*/ 1238250 w 4076700"/>
              <a:gd name="connsiteY4" fmla="*/ 1085850 h 1095375"/>
              <a:gd name="connsiteX5" fmla="*/ 1304925 w 4076700"/>
              <a:gd name="connsiteY5" fmla="*/ 1066800 h 1095375"/>
              <a:gd name="connsiteX6" fmla="*/ 1333500 w 4076700"/>
              <a:gd name="connsiteY6" fmla="*/ 1057275 h 1095375"/>
              <a:gd name="connsiteX7" fmla="*/ 1390650 w 4076700"/>
              <a:gd name="connsiteY7" fmla="*/ 1019175 h 1095375"/>
              <a:gd name="connsiteX8" fmla="*/ 1419225 w 4076700"/>
              <a:gd name="connsiteY8" fmla="*/ 1009650 h 1095375"/>
              <a:gd name="connsiteX9" fmla="*/ 1476375 w 4076700"/>
              <a:gd name="connsiteY9" fmla="*/ 981075 h 1095375"/>
              <a:gd name="connsiteX10" fmla="*/ 1514475 w 4076700"/>
              <a:gd name="connsiteY10" fmla="*/ 942975 h 1095375"/>
              <a:gd name="connsiteX11" fmla="*/ 1543050 w 4076700"/>
              <a:gd name="connsiteY11" fmla="*/ 914400 h 1095375"/>
              <a:gd name="connsiteX12" fmla="*/ 1600200 w 4076700"/>
              <a:gd name="connsiteY12" fmla="*/ 885825 h 1095375"/>
              <a:gd name="connsiteX13" fmla="*/ 1657350 w 4076700"/>
              <a:gd name="connsiteY13" fmla="*/ 838200 h 1095375"/>
              <a:gd name="connsiteX14" fmla="*/ 1714500 w 4076700"/>
              <a:gd name="connsiteY14" fmla="*/ 800100 h 1095375"/>
              <a:gd name="connsiteX15" fmla="*/ 1952625 w 4076700"/>
              <a:gd name="connsiteY15" fmla="*/ 771525 h 1095375"/>
              <a:gd name="connsiteX16" fmla="*/ 2390775 w 4076700"/>
              <a:gd name="connsiteY16" fmla="*/ 771525 h 1095375"/>
              <a:gd name="connsiteX17" fmla="*/ 2562225 w 4076700"/>
              <a:gd name="connsiteY17" fmla="*/ 752475 h 1095375"/>
              <a:gd name="connsiteX18" fmla="*/ 2628900 w 4076700"/>
              <a:gd name="connsiteY18" fmla="*/ 742950 h 1095375"/>
              <a:gd name="connsiteX19" fmla="*/ 3152775 w 4076700"/>
              <a:gd name="connsiteY19" fmla="*/ 733425 h 1095375"/>
              <a:gd name="connsiteX20" fmla="*/ 3190875 w 4076700"/>
              <a:gd name="connsiteY20" fmla="*/ 723900 h 1095375"/>
              <a:gd name="connsiteX21" fmla="*/ 3219450 w 4076700"/>
              <a:gd name="connsiteY21" fmla="*/ 714375 h 1095375"/>
              <a:gd name="connsiteX22" fmla="*/ 3295650 w 4076700"/>
              <a:gd name="connsiteY22" fmla="*/ 695325 h 1095375"/>
              <a:gd name="connsiteX23" fmla="*/ 3324225 w 4076700"/>
              <a:gd name="connsiteY23" fmla="*/ 685800 h 1095375"/>
              <a:gd name="connsiteX24" fmla="*/ 3352800 w 4076700"/>
              <a:gd name="connsiteY24" fmla="*/ 666750 h 1095375"/>
              <a:gd name="connsiteX25" fmla="*/ 3381375 w 4076700"/>
              <a:gd name="connsiteY25" fmla="*/ 657225 h 1095375"/>
              <a:gd name="connsiteX26" fmla="*/ 3438525 w 4076700"/>
              <a:gd name="connsiteY26" fmla="*/ 619125 h 1095375"/>
              <a:gd name="connsiteX27" fmla="*/ 3467100 w 4076700"/>
              <a:gd name="connsiteY27" fmla="*/ 600075 h 1095375"/>
              <a:gd name="connsiteX28" fmla="*/ 3524250 w 4076700"/>
              <a:gd name="connsiteY28" fmla="*/ 552450 h 1095375"/>
              <a:gd name="connsiteX29" fmla="*/ 3552825 w 4076700"/>
              <a:gd name="connsiteY29" fmla="*/ 523875 h 1095375"/>
              <a:gd name="connsiteX30" fmla="*/ 3581400 w 4076700"/>
              <a:gd name="connsiteY30" fmla="*/ 485775 h 1095375"/>
              <a:gd name="connsiteX31" fmla="*/ 3619500 w 4076700"/>
              <a:gd name="connsiteY31" fmla="*/ 466725 h 1095375"/>
              <a:gd name="connsiteX32" fmla="*/ 3667125 w 4076700"/>
              <a:gd name="connsiteY32" fmla="*/ 409575 h 1095375"/>
              <a:gd name="connsiteX33" fmla="*/ 3686175 w 4076700"/>
              <a:gd name="connsiteY33" fmla="*/ 381000 h 1095375"/>
              <a:gd name="connsiteX34" fmla="*/ 3790950 w 4076700"/>
              <a:gd name="connsiteY34" fmla="*/ 304800 h 1095375"/>
              <a:gd name="connsiteX35" fmla="*/ 3810000 w 4076700"/>
              <a:gd name="connsiteY35" fmla="*/ 276225 h 1095375"/>
              <a:gd name="connsiteX36" fmla="*/ 3838575 w 4076700"/>
              <a:gd name="connsiteY36" fmla="*/ 247650 h 1095375"/>
              <a:gd name="connsiteX37" fmla="*/ 3857625 w 4076700"/>
              <a:gd name="connsiteY37" fmla="*/ 219075 h 1095375"/>
              <a:gd name="connsiteX38" fmla="*/ 3914775 w 4076700"/>
              <a:gd name="connsiteY38" fmla="*/ 171450 h 1095375"/>
              <a:gd name="connsiteX39" fmla="*/ 3943350 w 4076700"/>
              <a:gd name="connsiteY39" fmla="*/ 142875 h 1095375"/>
              <a:gd name="connsiteX40" fmla="*/ 4000500 w 4076700"/>
              <a:gd name="connsiteY40" fmla="*/ 95250 h 1095375"/>
              <a:gd name="connsiteX41" fmla="*/ 4029075 w 4076700"/>
              <a:gd name="connsiteY41" fmla="*/ 57150 h 1095375"/>
              <a:gd name="connsiteX42" fmla="*/ 4057650 w 4076700"/>
              <a:gd name="connsiteY42" fmla="*/ 28575 h 1095375"/>
              <a:gd name="connsiteX43" fmla="*/ 4076700 w 4076700"/>
              <a:gd name="connsiteY43" fmla="*/ 0 h 1095375"/>
              <a:gd name="connsiteX0" fmla="*/ 0 w 4076700"/>
              <a:gd name="connsiteY0" fmla="*/ 1047750 h 1095375"/>
              <a:gd name="connsiteX1" fmla="*/ 762000 w 4076700"/>
              <a:gd name="connsiteY1" fmla="*/ 1076325 h 1095375"/>
              <a:gd name="connsiteX2" fmla="*/ 1019175 w 4076700"/>
              <a:gd name="connsiteY2" fmla="*/ 1095375 h 1095375"/>
              <a:gd name="connsiteX3" fmla="*/ 1238250 w 4076700"/>
              <a:gd name="connsiteY3" fmla="*/ 1085850 h 1095375"/>
              <a:gd name="connsiteX4" fmla="*/ 1304925 w 4076700"/>
              <a:gd name="connsiteY4" fmla="*/ 1066800 h 1095375"/>
              <a:gd name="connsiteX5" fmla="*/ 1333500 w 4076700"/>
              <a:gd name="connsiteY5" fmla="*/ 1057275 h 1095375"/>
              <a:gd name="connsiteX6" fmla="*/ 1390650 w 4076700"/>
              <a:gd name="connsiteY6" fmla="*/ 1019175 h 1095375"/>
              <a:gd name="connsiteX7" fmla="*/ 1419225 w 4076700"/>
              <a:gd name="connsiteY7" fmla="*/ 1009650 h 1095375"/>
              <a:gd name="connsiteX8" fmla="*/ 1476375 w 4076700"/>
              <a:gd name="connsiteY8" fmla="*/ 981075 h 1095375"/>
              <a:gd name="connsiteX9" fmla="*/ 1514475 w 4076700"/>
              <a:gd name="connsiteY9" fmla="*/ 942975 h 1095375"/>
              <a:gd name="connsiteX10" fmla="*/ 1543050 w 4076700"/>
              <a:gd name="connsiteY10" fmla="*/ 914400 h 1095375"/>
              <a:gd name="connsiteX11" fmla="*/ 1600200 w 4076700"/>
              <a:gd name="connsiteY11" fmla="*/ 885825 h 1095375"/>
              <a:gd name="connsiteX12" fmla="*/ 1657350 w 4076700"/>
              <a:gd name="connsiteY12" fmla="*/ 838200 h 1095375"/>
              <a:gd name="connsiteX13" fmla="*/ 1714500 w 4076700"/>
              <a:gd name="connsiteY13" fmla="*/ 800100 h 1095375"/>
              <a:gd name="connsiteX14" fmla="*/ 1952625 w 4076700"/>
              <a:gd name="connsiteY14" fmla="*/ 771525 h 1095375"/>
              <a:gd name="connsiteX15" fmla="*/ 2390775 w 4076700"/>
              <a:gd name="connsiteY15" fmla="*/ 771525 h 1095375"/>
              <a:gd name="connsiteX16" fmla="*/ 2562225 w 4076700"/>
              <a:gd name="connsiteY16" fmla="*/ 752475 h 1095375"/>
              <a:gd name="connsiteX17" fmla="*/ 2628900 w 4076700"/>
              <a:gd name="connsiteY17" fmla="*/ 742950 h 1095375"/>
              <a:gd name="connsiteX18" fmla="*/ 3152775 w 4076700"/>
              <a:gd name="connsiteY18" fmla="*/ 733425 h 1095375"/>
              <a:gd name="connsiteX19" fmla="*/ 3190875 w 4076700"/>
              <a:gd name="connsiteY19" fmla="*/ 723900 h 1095375"/>
              <a:gd name="connsiteX20" fmla="*/ 3219450 w 4076700"/>
              <a:gd name="connsiteY20" fmla="*/ 714375 h 1095375"/>
              <a:gd name="connsiteX21" fmla="*/ 3295650 w 4076700"/>
              <a:gd name="connsiteY21" fmla="*/ 695325 h 1095375"/>
              <a:gd name="connsiteX22" fmla="*/ 3324225 w 4076700"/>
              <a:gd name="connsiteY22" fmla="*/ 685800 h 1095375"/>
              <a:gd name="connsiteX23" fmla="*/ 3352800 w 4076700"/>
              <a:gd name="connsiteY23" fmla="*/ 666750 h 1095375"/>
              <a:gd name="connsiteX24" fmla="*/ 3381375 w 4076700"/>
              <a:gd name="connsiteY24" fmla="*/ 657225 h 1095375"/>
              <a:gd name="connsiteX25" fmla="*/ 3438525 w 4076700"/>
              <a:gd name="connsiteY25" fmla="*/ 619125 h 1095375"/>
              <a:gd name="connsiteX26" fmla="*/ 3467100 w 4076700"/>
              <a:gd name="connsiteY26" fmla="*/ 600075 h 1095375"/>
              <a:gd name="connsiteX27" fmla="*/ 3524250 w 4076700"/>
              <a:gd name="connsiteY27" fmla="*/ 552450 h 1095375"/>
              <a:gd name="connsiteX28" fmla="*/ 3552825 w 4076700"/>
              <a:gd name="connsiteY28" fmla="*/ 523875 h 1095375"/>
              <a:gd name="connsiteX29" fmla="*/ 3581400 w 4076700"/>
              <a:gd name="connsiteY29" fmla="*/ 485775 h 1095375"/>
              <a:gd name="connsiteX30" fmla="*/ 3619500 w 4076700"/>
              <a:gd name="connsiteY30" fmla="*/ 466725 h 1095375"/>
              <a:gd name="connsiteX31" fmla="*/ 3667125 w 4076700"/>
              <a:gd name="connsiteY31" fmla="*/ 409575 h 1095375"/>
              <a:gd name="connsiteX32" fmla="*/ 3686175 w 4076700"/>
              <a:gd name="connsiteY32" fmla="*/ 381000 h 1095375"/>
              <a:gd name="connsiteX33" fmla="*/ 3790950 w 4076700"/>
              <a:gd name="connsiteY33" fmla="*/ 304800 h 1095375"/>
              <a:gd name="connsiteX34" fmla="*/ 3810000 w 4076700"/>
              <a:gd name="connsiteY34" fmla="*/ 276225 h 1095375"/>
              <a:gd name="connsiteX35" fmla="*/ 3838575 w 4076700"/>
              <a:gd name="connsiteY35" fmla="*/ 247650 h 1095375"/>
              <a:gd name="connsiteX36" fmla="*/ 3857625 w 4076700"/>
              <a:gd name="connsiteY36" fmla="*/ 219075 h 1095375"/>
              <a:gd name="connsiteX37" fmla="*/ 3914775 w 4076700"/>
              <a:gd name="connsiteY37" fmla="*/ 171450 h 1095375"/>
              <a:gd name="connsiteX38" fmla="*/ 3943350 w 4076700"/>
              <a:gd name="connsiteY38" fmla="*/ 142875 h 1095375"/>
              <a:gd name="connsiteX39" fmla="*/ 4000500 w 4076700"/>
              <a:gd name="connsiteY39" fmla="*/ 95250 h 1095375"/>
              <a:gd name="connsiteX40" fmla="*/ 4029075 w 4076700"/>
              <a:gd name="connsiteY40" fmla="*/ 57150 h 1095375"/>
              <a:gd name="connsiteX41" fmla="*/ 4057650 w 4076700"/>
              <a:gd name="connsiteY41" fmla="*/ 28575 h 1095375"/>
              <a:gd name="connsiteX42" fmla="*/ 4076700 w 4076700"/>
              <a:gd name="connsiteY42" fmla="*/ 0 h 1095375"/>
              <a:gd name="connsiteX0" fmla="*/ 0 w 4076700"/>
              <a:gd name="connsiteY0" fmla="*/ 1047750 h 1095375"/>
              <a:gd name="connsiteX1" fmla="*/ 1019175 w 4076700"/>
              <a:gd name="connsiteY1" fmla="*/ 1095375 h 1095375"/>
              <a:gd name="connsiteX2" fmla="*/ 1238250 w 4076700"/>
              <a:gd name="connsiteY2" fmla="*/ 1085850 h 1095375"/>
              <a:gd name="connsiteX3" fmla="*/ 1304925 w 4076700"/>
              <a:gd name="connsiteY3" fmla="*/ 1066800 h 1095375"/>
              <a:gd name="connsiteX4" fmla="*/ 1333500 w 4076700"/>
              <a:gd name="connsiteY4" fmla="*/ 1057275 h 1095375"/>
              <a:gd name="connsiteX5" fmla="*/ 1390650 w 4076700"/>
              <a:gd name="connsiteY5" fmla="*/ 1019175 h 1095375"/>
              <a:gd name="connsiteX6" fmla="*/ 1419225 w 4076700"/>
              <a:gd name="connsiteY6" fmla="*/ 1009650 h 1095375"/>
              <a:gd name="connsiteX7" fmla="*/ 1476375 w 4076700"/>
              <a:gd name="connsiteY7" fmla="*/ 981075 h 1095375"/>
              <a:gd name="connsiteX8" fmla="*/ 1514475 w 4076700"/>
              <a:gd name="connsiteY8" fmla="*/ 942975 h 1095375"/>
              <a:gd name="connsiteX9" fmla="*/ 1543050 w 4076700"/>
              <a:gd name="connsiteY9" fmla="*/ 914400 h 1095375"/>
              <a:gd name="connsiteX10" fmla="*/ 1600200 w 4076700"/>
              <a:gd name="connsiteY10" fmla="*/ 885825 h 1095375"/>
              <a:gd name="connsiteX11" fmla="*/ 1657350 w 4076700"/>
              <a:gd name="connsiteY11" fmla="*/ 838200 h 1095375"/>
              <a:gd name="connsiteX12" fmla="*/ 1714500 w 4076700"/>
              <a:gd name="connsiteY12" fmla="*/ 800100 h 1095375"/>
              <a:gd name="connsiteX13" fmla="*/ 1952625 w 4076700"/>
              <a:gd name="connsiteY13" fmla="*/ 771525 h 1095375"/>
              <a:gd name="connsiteX14" fmla="*/ 2390775 w 4076700"/>
              <a:gd name="connsiteY14" fmla="*/ 771525 h 1095375"/>
              <a:gd name="connsiteX15" fmla="*/ 2562225 w 4076700"/>
              <a:gd name="connsiteY15" fmla="*/ 752475 h 1095375"/>
              <a:gd name="connsiteX16" fmla="*/ 2628900 w 4076700"/>
              <a:gd name="connsiteY16" fmla="*/ 742950 h 1095375"/>
              <a:gd name="connsiteX17" fmla="*/ 3152775 w 4076700"/>
              <a:gd name="connsiteY17" fmla="*/ 733425 h 1095375"/>
              <a:gd name="connsiteX18" fmla="*/ 3190875 w 4076700"/>
              <a:gd name="connsiteY18" fmla="*/ 723900 h 1095375"/>
              <a:gd name="connsiteX19" fmla="*/ 3219450 w 4076700"/>
              <a:gd name="connsiteY19" fmla="*/ 714375 h 1095375"/>
              <a:gd name="connsiteX20" fmla="*/ 3295650 w 4076700"/>
              <a:gd name="connsiteY20" fmla="*/ 695325 h 1095375"/>
              <a:gd name="connsiteX21" fmla="*/ 3324225 w 4076700"/>
              <a:gd name="connsiteY21" fmla="*/ 685800 h 1095375"/>
              <a:gd name="connsiteX22" fmla="*/ 3352800 w 4076700"/>
              <a:gd name="connsiteY22" fmla="*/ 666750 h 1095375"/>
              <a:gd name="connsiteX23" fmla="*/ 3381375 w 4076700"/>
              <a:gd name="connsiteY23" fmla="*/ 657225 h 1095375"/>
              <a:gd name="connsiteX24" fmla="*/ 3438525 w 4076700"/>
              <a:gd name="connsiteY24" fmla="*/ 619125 h 1095375"/>
              <a:gd name="connsiteX25" fmla="*/ 3467100 w 4076700"/>
              <a:gd name="connsiteY25" fmla="*/ 600075 h 1095375"/>
              <a:gd name="connsiteX26" fmla="*/ 3524250 w 4076700"/>
              <a:gd name="connsiteY26" fmla="*/ 552450 h 1095375"/>
              <a:gd name="connsiteX27" fmla="*/ 3552825 w 4076700"/>
              <a:gd name="connsiteY27" fmla="*/ 523875 h 1095375"/>
              <a:gd name="connsiteX28" fmla="*/ 3581400 w 4076700"/>
              <a:gd name="connsiteY28" fmla="*/ 485775 h 1095375"/>
              <a:gd name="connsiteX29" fmla="*/ 3619500 w 4076700"/>
              <a:gd name="connsiteY29" fmla="*/ 466725 h 1095375"/>
              <a:gd name="connsiteX30" fmla="*/ 3667125 w 4076700"/>
              <a:gd name="connsiteY30" fmla="*/ 409575 h 1095375"/>
              <a:gd name="connsiteX31" fmla="*/ 3686175 w 4076700"/>
              <a:gd name="connsiteY31" fmla="*/ 381000 h 1095375"/>
              <a:gd name="connsiteX32" fmla="*/ 3790950 w 4076700"/>
              <a:gd name="connsiteY32" fmla="*/ 304800 h 1095375"/>
              <a:gd name="connsiteX33" fmla="*/ 3810000 w 4076700"/>
              <a:gd name="connsiteY33" fmla="*/ 276225 h 1095375"/>
              <a:gd name="connsiteX34" fmla="*/ 3838575 w 4076700"/>
              <a:gd name="connsiteY34" fmla="*/ 247650 h 1095375"/>
              <a:gd name="connsiteX35" fmla="*/ 3857625 w 4076700"/>
              <a:gd name="connsiteY35" fmla="*/ 219075 h 1095375"/>
              <a:gd name="connsiteX36" fmla="*/ 3914775 w 4076700"/>
              <a:gd name="connsiteY36" fmla="*/ 171450 h 1095375"/>
              <a:gd name="connsiteX37" fmla="*/ 3943350 w 4076700"/>
              <a:gd name="connsiteY37" fmla="*/ 142875 h 1095375"/>
              <a:gd name="connsiteX38" fmla="*/ 4000500 w 4076700"/>
              <a:gd name="connsiteY38" fmla="*/ 95250 h 1095375"/>
              <a:gd name="connsiteX39" fmla="*/ 4029075 w 4076700"/>
              <a:gd name="connsiteY39" fmla="*/ 57150 h 1095375"/>
              <a:gd name="connsiteX40" fmla="*/ 4057650 w 4076700"/>
              <a:gd name="connsiteY40" fmla="*/ 28575 h 1095375"/>
              <a:gd name="connsiteX41" fmla="*/ 4076700 w 4076700"/>
              <a:gd name="connsiteY41" fmla="*/ 0 h 1095375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390650 w 4076700"/>
              <a:gd name="connsiteY5" fmla="*/ 1019175 h 1104900"/>
              <a:gd name="connsiteX6" fmla="*/ 1419225 w 4076700"/>
              <a:gd name="connsiteY6" fmla="*/ 1009650 h 1104900"/>
              <a:gd name="connsiteX7" fmla="*/ 1476375 w 4076700"/>
              <a:gd name="connsiteY7" fmla="*/ 981075 h 1104900"/>
              <a:gd name="connsiteX8" fmla="*/ 1514475 w 4076700"/>
              <a:gd name="connsiteY8" fmla="*/ 942975 h 1104900"/>
              <a:gd name="connsiteX9" fmla="*/ 1543050 w 4076700"/>
              <a:gd name="connsiteY9" fmla="*/ 914400 h 1104900"/>
              <a:gd name="connsiteX10" fmla="*/ 1600200 w 4076700"/>
              <a:gd name="connsiteY10" fmla="*/ 885825 h 1104900"/>
              <a:gd name="connsiteX11" fmla="*/ 1657350 w 4076700"/>
              <a:gd name="connsiteY11" fmla="*/ 838200 h 1104900"/>
              <a:gd name="connsiteX12" fmla="*/ 1714500 w 4076700"/>
              <a:gd name="connsiteY12" fmla="*/ 800100 h 1104900"/>
              <a:gd name="connsiteX13" fmla="*/ 1952625 w 4076700"/>
              <a:gd name="connsiteY13" fmla="*/ 771525 h 1104900"/>
              <a:gd name="connsiteX14" fmla="*/ 2390775 w 4076700"/>
              <a:gd name="connsiteY14" fmla="*/ 771525 h 1104900"/>
              <a:gd name="connsiteX15" fmla="*/ 2562225 w 4076700"/>
              <a:gd name="connsiteY15" fmla="*/ 752475 h 1104900"/>
              <a:gd name="connsiteX16" fmla="*/ 2628900 w 4076700"/>
              <a:gd name="connsiteY16" fmla="*/ 742950 h 1104900"/>
              <a:gd name="connsiteX17" fmla="*/ 3152775 w 4076700"/>
              <a:gd name="connsiteY17" fmla="*/ 733425 h 1104900"/>
              <a:gd name="connsiteX18" fmla="*/ 3190875 w 4076700"/>
              <a:gd name="connsiteY18" fmla="*/ 723900 h 1104900"/>
              <a:gd name="connsiteX19" fmla="*/ 3219450 w 4076700"/>
              <a:gd name="connsiteY19" fmla="*/ 714375 h 1104900"/>
              <a:gd name="connsiteX20" fmla="*/ 3295650 w 4076700"/>
              <a:gd name="connsiteY20" fmla="*/ 695325 h 1104900"/>
              <a:gd name="connsiteX21" fmla="*/ 3324225 w 4076700"/>
              <a:gd name="connsiteY21" fmla="*/ 685800 h 1104900"/>
              <a:gd name="connsiteX22" fmla="*/ 3352800 w 4076700"/>
              <a:gd name="connsiteY22" fmla="*/ 666750 h 1104900"/>
              <a:gd name="connsiteX23" fmla="*/ 3381375 w 4076700"/>
              <a:gd name="connsiteY23" fmla="*/ 657225 h 1104900"/>
              <a:gd name="connsiteX24" fmla="*/ 3438525 w 4076700"/>
              <a:gd name="connsiteY24" fmla="*/ 619125 h 1104900"/>
              <a:gd name="connsiteX25" fmla="*/ 3467100 w 4076700"/>
              <a:gd name="connsiteY25" fmla="*/ 600075 h 1104900"/>
              <a:gd name="connsiteX26" fmla="*/ 3524250 w 4076700"/>
              <a:gd name="connsiteY26" fmla="*/ 552450 h 1104900"/>
              <a:gd name="connsiteX27" fmla="*/ 3552825 w 4076700"/>
              <a:gd name="connsiteY27" fmla="*/ 523875 h 1104900"/>
              <a:gd name="connsiteX28" fmla="*/ 3581400 w 4076700"/>
              <a:gd name="connsiteY28" fmla="*/ 485775 h 1104900"/>
              <a:gd name="connsiteX29" fmla="*/ 3619500 w 4076700"/>
              <a:gd name="connsiteY29" fmla="*/ 466725 h 1104900"/>
              <a:gd name="connsiteX30" fmla="*/ 3667125 w 4076700"/>
              <a:gd name="connsiteY30" fmla="*/ 409575 h 1104900"/>
              <a:gd name="connsiteX31" fmla="*/ 3686175 w 4076700"/>
              <a:gd name="connsiteY31" fmla="*/ 381000 h 1104900"/>
              <a:gd name="connsiteX32" fmla="*/ 3790950 w 4076700"/>
              <a:gd name="connsiteY32" fmla="*/ 304800 h 1104900"/>
              <a:gd name="connsiteX33" fmla="*/ 3810000 w 4076700"/>
              <a:gd name="connsiteY33" fmla="*/ 276225 h 1104900"/>
              <a:gd name="connsiteX34" fmla="*/ 3838575 w 4076700"/>
              <a:gd name="connsiteY34" fmla="*/ 247650 h 1104900"/>
              <a:gd name="connsiteX35" fmla="*/ 3857625 w 4076700"/>
              <a:gd name="connsiteY35" fmla="*/ 219075 h 1104900"/>
              <a:gd name="connsiteX36" fmla="*/ 3914775 w 4076700"/>
              <a:gd name="connsiteY36" fmla="*/ 171450 h 1104900"/>
              <a:gd name="connsiteX37" fmla="*/ 3943350 w 4076700"/>
              <a:gd name="connsiteY37" fmla="*/ 142875 h 1104900"/>
              <a:gd name="connsiteX38" fmla="*/ 4000500 w 4076700"/>
              <a:gd name="connsiteY38" fmla="*/ 95250 h 1104900"/>
              <a:gd name="connsiteX39" fmla="*/ 4029075 w 4076700"/>
              <a:gd name="connsiteY39" fmla="*/ 57150 h 1104900"/>
              <a:gd name="connsiteX40" fmla="*/ 4057650 w 4076700"/>
              <a:gd name="connsiteY40" fmla="*/ 28575 h 1104900"/>
              <a:gd name="connsiteX41" fmla="*/ 4076700 w 4076700"/>
              <a:gd name="connsiteY4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19225 w 4076700"/>
              <a:gd name="connsiteY5" fmla="*/ 1009650 h 1104900"/>
              <a:gd name="connsiteX6" fmla="*/ 1476375 w 4076700"/>
              <a:gd name="connsiteY6" fmla="*/ 981075 h 1104900"/>
              <a:gd name="connsiteX7" fmla="*/ 1514475 w 4076700"/>
              <a:gd name="connsiteY7" fmla="*/ 942975 h 1104900"/>
              <a:gd name="connsiteX8" fmla="*/ 1543050 w 4076700"/>
              <a:gd name="connsiteY8" fmla="*/ 914400 h 1104900"/>
              <a:gd name="connsiteX9" fmla="*/ 1600200 w 4076700"/>
              <a:gd name="connsiteY9" fmla="*/ 885825 h 1104900"/>
              <a:gd name="connsiteX10" fmla="*/ 1657350 w 4076700"/>
              <a:gd name="connsiteY10" fmla="*/ 838200 h 1104900"/>
              <a:gd name="connsiteX11" fmla="*/ 1714500 w 4076700"/>
              <a:gd name="connsiteY11" fmla="*/ 800100 h 1104900"/>
              <a:gd name="connsiteX12" fmla="*/ 1952625 w 4076700"/>
              <a:gd name="connsiteY12" fmla="*/ 771525 h 1104900"/>
              <a:gd name="connsiteX13" fmla="*/ 2390775 w 4076700"/>
              <a:gd name="connsiteY13" fmla="*/ 771525 h 1104900"/>
              <a:gd name="connsiteX14" fmla="*/ 2562225 w 4076700"/>
              <a:gd name="connsiteY14" fmla="*/ 752475 h 1104900"/>
              <a:gd name="connsiteX15" fmla="*/ 2628900 w 4076700"/>
              <a:gd name="connsiteY15" fmla="*/ 742950 h 1104900"/>
              <a:gd name="connsiteX16" fmla="*/ 3152775 w 4076700"/>
              <a:gd name="connsiteY16" fmla="*/ 733425 h 1104900"/>
              <a:gd name="connsiteX17" fmla="*/ 3190875 w 4076700"/>
              <a:gd name="connsiteY17" fmla="*/ 723900 h 1104900"/>
              <a:gd name="connsiteX18" fmla="*/ 3219450 w 4076700"/>
              <a:gd name="connsiteY18" fmla="*/ 714375 h 1104900"/>
              <a:gd name="connsiteX19" fmla="*/ 3295650 w 4076700"/>
              <a:gd name="connsiteY19" fmla="*/ 695325 h 1104900"/>
              <a:gd name="connsiteX20" fmla="*/ 3324225 w 4076700"/>
              <a:gd name="connsiteY20" fmla="*/ 685800 h 1104900"/>
              <a:gd name="connsiteX21" fmla="*/ 3352800 w 4076700"/>
              <a:gd name="connsiteY21" fmla="*/ 666750 h 1104900"/>
              <a:gd name="connsiteX22" fmla="*/ 3381375 w 4076700"/>
              <a:gd name="connsiteY22" fmla="*/ 657225 h 1104900"/>
              <a:gd name="connsiteX23" fmla="*/ 3438525 w 4076700"/>
              <a:gd name="connsiteY23" fmla="*/ 619125 h 1104900"/>
              <a:gd name="connsiteX24" fmla="*/ 3467100 w 4076700"/>
              <a:gd name="connsiteY24" fmla="*/ 600075 h 1104900"/>
              <a:gd name="connsiteX25" fmla="*/ 3524250 w 4076700"/>
              <a:gd name="connsiteY25" fmla="*/ 552450 h 1104900"/>
              <a:gd name="connsiteX26" fmla="*/ 3552825 w 4076700"/>
              <a:gd name="connsiteY26" fmla="*/ 523875 h 1104900"/>
              <a:gd name="connsiteX27" fmla="*/ 3581400 w 4076700"/>
              <a:gd name="connsiteY27" fmla="*/ 485775 h 1104900"/>
              <a:gd name="connsiteX28" fmla="*/ 3619500 w 4076700"/>
              <a:gd name="connsiteY28" fmla="*/ 466725 h 1104900"/>
              <a:gd name="connsiteX29" fmla="*/ 3667125 w 4076700"/>
              <a:gd name="connsiteY29" fmla="*/ 409575 h 1104900"/>
              <a:gd name="connsiteX30" fmla="*/ 3686175 w 4076700"/>
              <a:gd name="connsiteY30" fmla="*/ 381000 h 1104900"/>
              <a:gd name="connsiteX31" fmla="*/ 3790950 w 4076700"/>
              <a:gd name="connsiteY31" fmla="*/ 304800 h 1104900"/>
              <a:gd name="connsiteX32" fmla="*/ 3810000 w 4076700"/>
              <a:gd name="connsiteY32" fmla="*/ 276225 h 1104900"/>
              <a:gd name="connsiteX33" fmla="*/ 3838575 w 4076700"/>
              <a:gd name="connsiteY33" fmla="*/ 247650 h 1104900"/>
              <a:gd name="connsiteX34" fmla="*/ 3857625 w 4076700"/>
              <a:gd name="connsiteY34" fmla="*/ 219075 h 1104900"/>
              <a:gd name="connsiteX35" fmla="*/ 3914775 w 4076700"/>
              <a:gd name="connsiteY35" fmla="*/ 171450 h 1104900"/>
              <a:gd name="connsiteX36" fmla="*/ 3943350 w 4076700"/>
              <a:gd name="connsiteY36" fmla="*/ 142875 h 1104900"/>
              <a:gd name="connsiteX37" fmla="*/ 4000500 w 4076700"/>
              <a:gd name="connsiteY37" fmla="*/ 95250 h 1104900"/>
              <a:gd name="connsiteX38" fmla="*/ 4029075 w 4076700"/>
              <a:gd name="connsiteY38" fmla="*/ 57150 h 1104900"/>
              <a:gd name="connsiteX39" fmla="*/ 4057650 w 4076700"/>
              <a:gd name="connsiteY39" fmla="*/ 28575 h 1104900"/>
              <a:gd name="connsiteX40" fmla="*/ 4076700 w 4076700"/>
              <a:gd name="connsiteY4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76375 w 4076700"/>
              <a:gd name="connsiteY5" fmla="*/ 981075 h 1104900"/>
              <a:gd name="connsiteX6" fmla="*/ 1514475 w 4076700"/>
              <a:gd name="connsiteY6" fmla="*/ 942975 h 1104900"/>
              <a:gd name="connsiteX7" fmla="*/ 1543050 w 4076700"/>
              <a:gd name="connsiteY7" fmla="*/ 914400 h 1104900"/>
              <a:gd name="connsiteX8" fmla="*/ 1600200 w 4076700"/>
              <a:gd name="connsiteY8" fmla="*/ 885825 h 1104900"/>
              <a:gd name="connsiteX9" fmla="*/ 1657350 w 4076700"/>
              <a:gd name="connsiteY9" fmla="*/ 838200 h 1104900"/>
              <a:gd name="connsiteX10" fmla="*/ 1714500 w 4076700"/>
              <a:gd name="connsiteY10" fmla="*/ 800100 h 1104900"/>
              <a:gd name="connsiteX11" fmla="*/ 1952625 w 4076700"/>
              <a:gd name="connsiteY11" fmla="*/ 771525 h 1104900"/>
              <a:gd name="connsiteX12" fmla="*/ 2390775 w 4076700"/>
              <a:gd name="connsiteY12" fmla="*/ 771525 h 1104900"/>
              <a:gd name="connsiteX13" fmla="*/ 2562225 w 4076700"/>
              <a:gd name="connsiteY13" fmla="*/ 752475 h 1104900"/>
              <a:gd name="connsiteX14" fmla="*/ 2628900 w 4076700"/>
              <a:gd name="connsiteY14" fmla="*/ 742950 h 1104900"/>
              <a:gd name="connsiteX15" fmla="*/ 3152775 w 4076700"/>
              <a:gd name="connsiteY15" fmla="*/ 733425 h 1104900"/>
              <a:gd name="connsiteX16" fmla="*/ 3190875 w 4076700"/>
              <a:gd name="connsiteY16" fmla="*/ 723900 h 1104900"/>
              <a:gd name="connsiteX17" fmla="*/ 3219450 w 4076700"/>
              <a:gd name="connsiteY17" fmla="*/ 714375 h 1104900"/>
              <a:gd name="connsiteX18" fmla="*/ 3295650 w 4076700"/>
              <a:gd name="connsiteY18" fmla="*/ 695325 h 1104900"/>
              <a:gd name="connsiteX19" fmla="*/ 3324225 w 4076700"/>
              <a:gd name="connsiteY19" fmla="*/ 685800 h 1104900"/>
              <a:gd name="connsiteX20" fmla="*/ 3352800 w 4076700"/>
              <a:gd name="connsiteY20" fmla="*/ 666750 h 1104900"/>
              <a:gd name="connsiteX21" fmla="*/ 3381375 w 4076700"/>
              <a:gd name="connsiteY21" fmla="*/ 657225 h 1104900"/>
              <a:gd name="connsiteX22" fmla="*/ 3438525 w 4076700"/>
              <a:gd name="connsiteY22" fmla="*/ 619125 h 1104900"/>
              <a:gd name="connsiteX23" fmla="*/ 3467100 w 4076700"/>
              <a:gd name="connsiteY23" fmla="*/ 600075 h 1104900"/>
              <a:gd name="connsiteX24" fmla="*/ 3524250 w 4076700"/>
              <a:gd name="connsiteY24" fmla="*/ 552450 h 1104900"/>
              <a:gd name="connsiteX25" fmla="*/ 3552825 w 4076700"/>
              <a:gd name="connsiteY25" fmla="*/ 523875 h 1104900"/>
              <a:gd name="connsiteX26" fmla="*/ 3581400 w 4076700"/>
              <a:gd name="connsiteY26" fmla="*/ 485775 h 1104900"/>
              <a:gd name="connsiteX27" fmla="*/ 3619500 w 4076700"/>
              <a:gd name="connsiteY27" fmla="*/ 466725 h 1104900"/>
              <a:gd name="connsiteX28" fmla="*/ 3667125 w 4076700"/>
              <a:gd name="connsiteY28" fmla="*/ 409575 h 1104900"/>
              <a:gd name="connsiteX29" fmla="*/ 3686175 w 4076700"/>
              <a:gd name="connsiteY29" fmla="*/ 381000 h 1104900"/>
              <a:gd name="connsiteX30" fmla="*/ 3790950 w 4076700"/>
              <a:gd name="connsiteY30" fmla="*/ 304800 h 1104900"/>
              <a:gd name="connsiteX31" fmla="*/ 3810000 w 4076700"/>
              <a:gd name="connsiteY31" fmla="*/ 276225 h 1104900"/>
              <a:gd name="connsiteX32" fmla="*/ 3838575 w 4076700"/>
              <a:gd name="connsiteY32" fmla="*/ 247650 h 1104900"/>
              <a:gd name="connsiteX33" fmla="*/ 3857625 w 4076700"/>
              <a:gd name="connsiteY33" fmla="*/ 219075 h 1104900"/>
              <a:gd name="connsiteX34" fmla="*/ 3914775 w 4076700"/>
              <a:gd name="connsiteY34" fmla="*/ 171450 h 1104900"/>
              <a:gd name="connsiteX35" fmla="*/ 3943350 w 4076700"/>
              <a:gd name="connsiteY35" fmla="*/ 142875 h 1104900"/>
              <a:gd name="connsiteX36" fmla="*/ 4000500 w 4076700"/>
              <a:gd name="connsiteY36" fmla="*/ 95250 h 1104900"/>
              <a:gd name="connsiteX37" fmla="*/ 4029075 w 4076700"/>
              <a:gd name="connsiteY37" fmla="*/ 57150 h 1104900"/>
              <a:gd name="connsiteX38" fmla="*/ 4057650 w 4076700"/>
              <a:gd name="connsiteY38" fmla="*/ 28575 h 1104900"/>
              <a:gd name="connsiteX39" fmla="*/ 4076700 w 4076700"/>
              <a:gd name="connsiteY3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476375 w 4076700"/>
              <a:gd name="connsiteY4" fmla="*/ 981075 h 1104900"/>
              <a:gd name="connsiteX5" fmla="*/ 1514475 w 4076700"/>
              <a:gd name="connsiteY5" fmla="*/ 942975 h 1104900"/>
              <a:gd name="connsiteX6" fmla="*/ 1543050 w 4076700"/>
              <a:gd name="connsiteY6" fmla="*/ 914400 h 1104900"/>
              <a:gd name="connsiteX7" fmla="*/ 1600200 w 4076700"/>
              <a:gd name="connsiteY7" fmla="*/ 885825 h 1104900"/>
              <a:gd name="connsiteX8" fmla="*/ 1657350 w 4076700"/>
              <a:gd name="connsiteY8" fmla="*/ 838200 h 1104900"/>
              <a:gd name="connsiteX9" fmla="*/ 1714500 w 4076700"/>
              <a:gd name="connsiteY9" fmla="*/ 800100 h 1104900"/>
              <a:gd name="connsiteX10" fmla="*/ 1952625 w 4076700"/>
              <a:gd name="connsiteY10" fmla="*/ 771525 h 1104900"/>
              <a:gd name="connsiteX11" fmla="*/ 2390775 w 4076700"/>
              <a:gd name="connsiteY11" fmla="*/ 771525 h 1104900"/>
              <a:gd name="connsiteX12" fmla="*/ 2562225 w 4076700"/>
              <a:gd name="connsiteY12" fmla="*/ 752475 h 1104900"/>
              <a:gd name="connsiteX13" fmla="*/ 2628900 w 4076700"/>
              <a:gd name="connsiteY13" fmla="*/ 742950 h 1104900"/>
              <a:gd name="connsiteX14" fmla="*/ 3152775 w 4076700"/>
              <a:gd name="connsiteY14" fmla="*/ 733425 h 1104900"/>
              <a:gd name="connsiteX15" fmla="*/ 3190875 w 4076700"/>
              <a:gd name="connsiteY15" fmla="*/ 723900 h 1104900"/>
              <a:gd name="connsiteX16" fmla="*/ 3219450 w 4076700"/>
              <a:gd name="connsiteY16" fmla="*/ 714375 h 1104900"/>
              <a:gd name="connsiteX17" fmla="*/ 3295650 w 4076700"/>
              <a:gd name="connsiteY17" fmla="*/ 695325 h 1104900"/>
              <a:gd name="connsiteX18" fmla="*/ 3324225 w 4076700"/>
              <a:gd name="connsiteY18" fmla="*/ 685800 h 1104900"/>
              <a:gd name="connsiteX19" fmla="*/ 3352800 w 4076700"/>
              <a:gd name="connsiteY19" fmla="*/ 666750 h 1104900"/>
              <a:gd name="connsiteX20" fmla="*/ 3381375 w 4076700"/>
              <a:gd name="connsiteY20" fmla="*/ 657225 h 1104900"/>
              <a:gd name="connsiteX21" fmla="*/ 3438525 w 4076700"/>
              <a:gd name="connsiteY21" fmla="*/ 619125 h 1104900"/>
              <a:gd name="connsiteX22" fmla="*/ 3467100 w 4076700"/>
              <a:gd name="connsiteY22" fmla="*/ 600075 h 1104900"/>
              <a:gd name="connsiteX23" fmla="*/ 3524250 w 4076700"/>
              <a:gd name="connsiteY23" fmla="*/ 552450 h 1104900"/>
              <a:gd name="connsiteX24" fmla="*/ 3552825 w 4076700"/>
              <a:gd name="connsiteY24" fmla="*/ 523875 h 1104900"/>
              <a:gd name="connsiteX25" fmla="*/ 3581400 w 4076700"/>
              <a:gd name="connsiteY25" fmla="*/ 485775 h 1104900"/>
              <a:gd name="connsiteX26" fmla="*/ 3619500 w 4076700"/>
              <a:gd name="connsiteY26" fmla="*/ 466725 h 1104900"/>
              <a:gd name="connsiteX27" fmla="*/ 3667125 w 4076700"/>
              <a:gd name="connsiteY27" fmla="*/ 409575 h 1104900"/>
              <a:gd name="connsiteX28" fmla="*/ 3686175 w 4076700"/>
              <a:gd name="connsiteY28" fmla="*/ 381000 h 1104900"/>
              <a:gd name="connsiteX29" fmla="*/ 3790950 w 4076700"/>
              <a:gd name="connsiteY29" fmla="*/ 304800 h 1104900"/>
              <a:gd name="connsiteX30" fmla="*/ 3810000 w 4076700"/>
              <a:gd name="connsiteY30" fmla="*/ 276225 h 1104900"/>
              <a:gd name="connsiteX31" fmla="*/ 3838575 w 4076700"/>
              <a:gd name="connsiteY31" fmla="*/ 247650 h 1104900"/>
              <a:gd name="connsiteX32" fmla="*/ 3857625 w 4076700"/>
              <a:gd name="connsiteY32" fmla="*/ 219075 h 1104900"/>
              <a:gd name="connsiteX33" fmla="*/ 3914775 w 4076700"/>
              <a:gd name="connsiteY33" fmla="*/ 171450 h 1104900"/>
              <a:gd name="connsiteX34" fmla="*/ 3943350 w 4076700"/>
              <a:gd name="connsiteY34" fmla="*/ 142875 h 1104900"/>
              <a:gd name="connsiteX35" fmla="*/ 4000500 w 4076700"/>
              <a:gd name="connsiteY35" fmla="*/ 95250 h 1104900"/>
              <a:gd name="connsiteX36" fmla="*/ 4029075 w 4076700"/>
              <a:gd name="connsiteY36" fmla="*/ 57150 h 1104900"/>
              <a:gd name="connsiteX37" fmla="*/ 4057650 w 4076700"/>
              <a:gd name="connsiteY37" fmla="*/ 28575 h 1104900"/>
              <a:gd name="connsiteX38" fmla="*/ 4076700 w 4076700"/>
              <a:gd name="connsiteY3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14475 w 4076700"/>
              <a:gd name="connsiteY4" fmla="*/ 942975 h 1104900"/>
              <a:gd name="connsiteX5" fmla="*/ 1543050 w 4076700"/>
              <a:gd name="connsiteY5" fmla="*/ 914400 h 1104900"/>
              <a:gd name="connsiteX6" fmla="*/ 1600200 w 4076700"/>
              <a:gd name="connsiteY6" fmla="*/ 885825 h 1104900"/>
              <a:gd name="connsiteX7" fmla="*/ 1657350 w 4076700"/>
              <a:gd name="connsiteY7" fmla="*/ 838200 h 1104900"/>
              <a:gd name="connsiteX8" fmla="*/ 1714500 w 4076700"/>
              <a:gd name="connsiteY8" fmla="*/ 800100 h 1104900"/>
              <a:gd name="connsiteX9" fmla="*/ 1952625 w 4076700"/>
              <a:gd name="connsiteY9" fmla="*/ 771525 h 1104900"/>
              <a:gd name="connsiteX10" fmla="*/ 2390775 w 4076700"/>
              <a:gd name="connsiteY10" fmla="*/ 771525 h 1104900"/>
              <a:gd name="connsiteX11" fmla="*/ 2562225 w 4076700"/>
              <a:gd name="connsiteY11" fmla="*/ 752475 h 1104900"/>
              <a:gd name="connsiteX12" fmla="*/ 2628900 w 4076700"/>
              <a:gd name="connsiteY12" fmla="*/ 742950 h 1104900"/>
              <a:gd name="connsiteX13" fmla="*/ 3152775 w 4076700"/>
              <a:gd name="connsiteY13" fmla="*/ 733425 h 1104900"/>
              <a:gd name="connsiteX14" fmla="*/ 3190875 w 4076700"/>
              <a:gd name="connsiteY14" fmla="*/ 723900 h 1104900"/>
              <a:gd name="connsiteX15" fmla="*/ 3219450 w 4076700"/>
              <a:gd name="connsiteY15" fmla="*/ 714375 h 1104900"/>
              <a:gd name="connsiteX16" fmla="*/ 3295650 w 4076700"/>
              <a:gd name="connsiteY16" fmla="*/ 695325 h 1104900"/>
              <a:gd name="connsiteX17" fmla="*/ 3324225 w 4076700"/>
              <a:gd name="connsiteY17" fmla="*/ 685800 h 1104900"/>
              <a:gd name="connsiteX18" fmla="*/ 3352800 w 4076700"/>
              <a:gd name="connsiteY18" fmla="*/ 666750 h 1104900"/>
              <a:gd name="connsiteX19" fmla="*/ 3381375 w 4076700"/>
              <a:gd name="connsiteY19" fmla="*/ 657225 h 1104900"/>
              <a:gd name="connsiteX20" fmla="*/ 3438525 w 4076700"/>
              <a:gd name="connsiteY20" fmla="*/ 619125 h 1104900"/>
              <a:gd name="connsiteX21" fmla="*/ 3467100 w 4076700"/>
              <a:gd name="connsiteY21" fmla="*/ 600075 h 1104900"/>
              <a:gd name="connsiteX22" fmla="*/ 3524250 w 4076700"/>
              <a:gd name="connsiteY22" fmla="*/ 552450 h 1104900"/>
              <a:gd name="connsiteX23" fmla="*/ 3552825 w 4076700"/>
              <a:gd name="connsiteY23" fmla="*/ 523875 h 1104900"/>
              <a:gd name="connsiteX24" fmla="*/ 3581400 w 4076700"/>
              <a:gd name="connsiteY24" fmla="*/ 485775 h 1104900"/>
              <a:gd name="connsiteX25" fmla="*/ 3619500 w 4076700"/>
              <a:gd name="connsiteY25" fmla="*/ 466725 h 1104900"/>
              <a:gd name="connsiteX26" fmla="*/ 3667125 w 4076700"/>
              <a:gd name="connsiteY26" fmla="*/ 409575 h 1104900"/>
              <a:gd name="connsiteX27" fmla="*/ 3686175 w 4076700"/>
              <a:gd name="connsiteY27" fmla="*/ 381000 h 1104900"/>
              <a:gd name="connsiteX28" fmla="*/ 3790950 w 4076700"/>
              <a:gd name="connsiteY28" fmla="*/ 304800 h 1104900"/>
              <a:gd name="connsiteX29" fmla="*/ 3810000 w 4076700"/>
              <a:gd name="connsiteY29" fmla="*/ 276225 h 1104900"/>
              <a:gd name="connsiteX30" fmla="*/ 3838575 w 4076700"/>
              <a:gd name="connsiteY30" fmla="*/ 247650 h 1104900"/>
              <a:gd name="connsiteX31" fmla="*/ 3857625 w 4076700"/>
              <a:gd name="connsiteY31" fmla="*/ 219075 h 1104900"/>
              <a:gd name="connsiteX32" fmla="*/ 3914775 w 4076700"/>
              <a:gd name="connsiteY32" fmla="*/ 171450 h 1104900"/>
              <a:gd name="connsiteX33" fmla="*/ 3943350 w 4076700"/>
              <a:gd name="connsiteY33" fmla="*/ 142875 h 1104900"/>
              <a:gd name="connsiteX34" fmla="*/ 4000500 w 4076700"/>
              <a:gd name="connsiteY34" fmla="*/ 95250 h 1104900"/>
              <a:gd name="connsiteX35" fmla="*/ 4029075 w 4076700"/>
              <a:gd name="connsiteY35" fmla="*/ 57150 h 1104900"/>
              <a:gd name="connsiteX36" fmla="*/ 4057650 w 4076700"/>
              <a:gd name="connsiteY36" fmla="*/ 28575 h 1104900"/>
              <a:gd name="connsiteX37" fmla="*/ 4076700 w 4076700"/>
              <a:gd name="connsiteY3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00200 w 4076700"/>
              <a:gd name="connsiteY5" fmla="*/ 885825 h 1104900"/>
              <a:gd name="connsiteX6" fmla="*/ 1657350 w 4076700"/>
              <a:gd name="connsiteY6" fmla="*/ 838200 h 1104900"/>
              <a:gd name="connsiteX7" fmla="*/ 1714500 w 4076700"/>
              <a:gd name="connsiteY7" fmla="*/ 800100 h 1104900"/>
              <a:gd name="connsiteX8" fmla="*/ 1952625 w 4076700"/>
              <a:gd name="connsiteY8" fmla="*/ 771525 h 1104900"/>
              <a:gd name="connsiteX9" fmla="*/ 2390775 w 4076700"/>
              <a:gd name="connsiteY9" fmla="*/ 771525 h 1104900"/>
              <a:gd name="connsiteX10" fmla="*/ 2562225 w 4076700"/>
              <a:gd name="connsiteY10" fmla="*/ 752475 h 1104900"/>
              <a:gd name="connsiteX11" fmla="*/ 2628900 w 4076700"/>
              <a:gd name="connsiteY11" fmla="*/ 742950 h 1104900"/>
              <a:gd name="connsiteX12" fmla="*/ 3152775 w 4076700"/>
              <a:gd name="connsiteY12" fmla="*/ 733425 h 1104900"/>
              <a:gd name="connsiteX13" fmla="*/ 3190875 w 4076700"/>
              <a:gd name="connsiteY13" fmla="*/ 723900 h 1104900"/>
              <a:gd name="connsiteX14" fmla="*/ 3219450 w 4076700"/>
              <a:gd name="connsiteY14" fmla="*/ 714375 h 1104900"/>
              <a:gd name="connsiteX15" fmla="*/ 3295650 w 4076700"/>
              <a:gd name="connsiteY15" fmla="*/ 695325 h 1104900"/>
              <a:gd name="connsiteX16" fmla="*/ 3324225 w 4076700"/>
              <a:gd name="connsiteY16" fmla="*/ 685800 h 1104900"/>
              <a:gd name="connsiteX17" fmla="*/ 3352800 w 4076700"/>
              <a:gd name="connsiteY17" fmla="*/ 666750 h 1104900"/>
              <a:gd name="connsiteX18" fmla="*/ 3381375 w 4076700"/>
              <a:gd name="connsiteY18" fmla="*/ 657225 h 1104900"/>
              <a:gd name="connsiteX19" fmla="*/ 3438525 w 4076700"/>
              <a:gd name="connsiteY19" fmla="*/ 619125 h 1104900"/>
              <a:gd name="connsiteX20" fmla="*/ 3467100 w 4076700"/>
              <a:gd name="connsiteY20" fmla="*/ 600075 h 1104900"/>
              <a:gd name="connsiteX21" fmla="*/ 3524250 w 4076700"/>
              <a:gd name="connsiteY21" fmla="*/ 552450 h 1104900"/>
              <a:gd name="connsiteX22" fmla="*/ 3552825 w 4076700"/>
              <a:gd name="connsiteY22" fmla="*/ 523875 h 1104900"/>
              <a:gd name="connsiteX23" fmla="*/ 3581400 w 4076700"/>
              <a:gd name="connsiteY23" fmla="*/ 485775 h 1104900"/>
              <a:gd name="connsiteX24" fmla="*/ 3619500 w 4076700"/>
              <a:gd name="connsiteY24" fmla="*/ 466725 h 1104900"/>
              <a:gd name="connsiteX25" fmla="*/ 3667125 w 4076700"/>
              <a:gd name="connsiteY25" fmla="*/ 409575 h 1104900"/>
              <a:gd name="connsiteX26" fmla="*/ 3686175 w 4076700"/>
              <a:gd name="connsiteY26" fmla="*/ 381000 h 1104900"/>
              <a:gd name="connsiteX27" fmla="*/ 3790950 w 4076700"/>
              <a:gd name="connsiteY27" fmla="*/ 304800 h 1104900"/>
              <a:gd name="connsiteX28" fmla="*/ 3810000 w 4076700"/>
              <a:gd name="connsiteY28" fmla="*/ 276225 h 1104900"/>
              <a:gd name="connsiteX29" fmla="*/ 3838575 w 4076700"/>
              <a:gd name="connsiteY29" fmla="*/ 247650 h 1104900"/>
              <a:gd name="connsiteX30" fmla="*/ 3857625 w 4076700"/>
              <a:gd name="connsiteY30" fmla="*/ 219075 h 1104900"/>
              <a:gd name="connsiteX31" fmla="*/ 3914775 w 4076700"/>
              <a:gd name="connsiteY31" fmla="*/ 171450 h 1104900"/>
              <a:gd name="connsiteX32" fmla="*/ 3943350 w 4076700"/>
              <a:gd name="connsiteY32" fmla="*/ 142875 h 1104900"/>
              <a:gd name="connsiteX33" fmla="*/ 4000500 w 4076700"/>
              <a:gd name="connsiteY33" fmla="*/ 95250 h 1104900"/>
              <a:gd name="connsiteX34" fmla="*/ 4029075 w 4076700"/>
              <a:gd name="connsiteY34" fmla="*/ 57150 h 1104900"/>
              <a:gd name="connsiteX35" fmla="*/ 4057650 w 4076700"/>
              <a:gd name="connsiteY35" fmla="*/ 28575 h 1104900"/>
              <a:gd name="connsiteX36" fmla="*/ 4076700 w 4076700"/>
              <a:gd name="connsiteY3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57350 w 4076700"/>
              <a:gd name="connsiteY5" fmla="*/ 838200 h 1104900"/>
              <a:gd name="connsiteX6" fmla="*/ 1714500 w 4076700"/>
              <a:gd name="connsiteY6" fmla="*/ 800100 h 1104900"/>
              <a:gd name="connsiteX7" fmla="*/ 1952625 w 4076700"/>
              <a:gd name="connsiteY7" fmla="*/ 771525 h 1104900"/>
              <a:gd name="connsiteX8" fmla="*/ 2390775 w 4076700"/>
              <a:gd name="connsiteY8" fmla="*/ 771525 h 1104900"/>
              <a:gd name="connsiteX9" fmla="*/ 2562225 w 4076700"/>
              <a:gd name="connsiteY9" fmla="*/ 752475 h 1104900"/>
              <a:gd name="connsiteX10" fmla="*/ 2628900 w 4076700"/>
              <a:gd name="connsiteY10" fmla="*/ 742950 h 1104900"/>
              <a:gd name="connsiteX11" fmla="*/ 3152775 w 4076700"/>
              <a:gd name="connsiteY11" fmla="*/ 733425 h 1104900"/>
              <a:gd name="connsiteX12" fmla="*/ 3190875 w 4076700"/>
              <a:gd name="connsiteY12" fmla="*/ 723900 h 1104900"/>
              <a:gd name="connsiteX13" fmla="*/ 3219450 w 4076700"/>
              <a:gd name="connsiteY13" fmla="*/ 714375 h 1104900"/>
              <a:gd name="connsiteX14" fmla="*/ 3295650 w 4076700"/>
              <a:gd name="connsiteY14" fmla="*/ 695325 h 1104900"/>
              <a:gd name="connsiteX15" fmla="*/ 3324225 w 4076700"/>
              <a:gd name="connsiteY15" fmla="*/ 685800 h 1104900"/>
              <a:gd name="connsiteX16" fmla="*/ 3352800 w 4076700"/>
              <a:gd name="connsiteY16" fmla="*/ 666750 h 1104900"/>
              <a:gd name="connsiteX17" fmla="*/ 3381375 w 4076700"/>
              <a:gd name="connsiteY17" fmla="*/ 657225 h 1104900"/>
              <a:gd name="connsiteX18" fmla="*/ 3438525 w 4076700"/>
              <a:gd name="connsiteY18" fmla="*/ 619125 h 1104900"/>
              <a:gd name="connsiteX19" fmla="*/ 3467100 w 4076700"/>
              <a:gd name="connsiteY19" fmla="*/ 600075 h 1104900"/>
              <a:gd name="connsiteX20" fmla="*/ 3524250 w 4076700"/>
              <a:gd name="connsiteY20" fmla="*/ 552450 h 1104900"/>
              <a:gd name="connsiteX21" fmla="*/ 3552825 w 4076700"/>
              <a:gd name="connsiteY21" fmla="*/ 523875 h 1104900"/>
              <a:gd name="connsiteX22" fmla="*/ 3581400 w 4076700"/>
              <a:gd name="connsiteY22" fmla="*/ 485775 h 1104900"/>
              <a:gd name="connsiteX23" fmla="*/ 3619500 w 4076700"/>
              <a:gd name="connsiteY23" fmla="*/ 466725 h 1104900"/>
              <a:gd name="connsiteX24" fmla="*/ 3667125 w 4076700"/>
              <a:gd name="connsiteY24" fmla="*/ 409575 h 1104900"/>
              <a:gd name="connsiteX25" fmla="*/ 3686175 w 4076700"/>
              <a:gd name="connsiteY25" fmla="*/ 381000 h 1104900"/>
              <a:gd name="connsiteX26" fmla="*/ 3790950 w 4076700"/>
              <a:gd name="connsiteY26" fmla="*/ 304800 h 1104900"/>
              <a:gd name="connsiteX27" fmla="*/ 3810000 w 4076700"/>
              <a:gd name="connsiteY27" fmla="*/ 276225 h 1104900"/>
              <a:gd name="connsiteX28" fmla="*/ 3838575 w 4076700"/>
              <a:gd name="connsiteY28" fmla="*/ 247650 h 1104900"/>
              <a:gd name="connsiteX29" fmla="*/ 3857625 w 4076700"/>
              <a:gd name="connsiteY29" fmla="*/ 219075 h 1104900"/>
              <a:gd name="connsiteX30" fmla="*/ 3914775 w 4076700"/>
              <a:gd name="connsiteY30" fmla="*/ 171450 h 1104900"/>
              <a:gd name="connsiteX31" fmla="*/ 3943350 w 4076700"/>
              <a:gd name="connsiteY31" fmla="*/ 142875 h 1104900"/>
              <a:gd name="connsiteX32" fmla="*/ 4000500 w 4076700"/>
              <a:gd name="connsiteY32" fmla="*/ 95250 h 1104900"/>
              <a:gd name="connsiteX33" fmla="*/ 4029075 w 4076700"/>
              <a:gd name="connsiteY33" fmla="*/ 57150 h 1104900"/>
              <a:gd name="connsiteX34" fmla="*/ 4057650 w 4076700"/>
              <a:gd name="connsiteY34" fmla="*/ 28575 h 1104900"/>
              <a:gd name="connsiteX35" fmla="*/ 4076700 w 4076700"/>
              <a:gd name="connsiteY3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714500 w 4076700"/>
              <a:gd name="connsiteY5" fmla="*/ 800100 h 1104900"/>
              <a:gd name="connsiteX6" fmla="*/ 1952625 w 4076700"/>
              <a:gd name="connsiteY6" fmla="*/ 771525 h 1104900"/>
              <a:gd name="connsiteX7" fmla="*/ 2390775 w 4076700"/>
              <a:gd name="connsiteY7" fmla="*/ 771525 h 1104900"/>
              <a:gd name="connsiteX8" fmla="*/ 2562225 w 4076700"/>
              <a:gd name="connsiteY8" fmla="*/ 752475 h 1104900"/>
              <a:gd name="connsiteX9" fmla="*/ 2628900 w 4076700"/>
              <a:gd name="connsiteY9" fmla="*/ 742950 h 1104900"/>
              <a:gd name="connsiteX10" fmla="*/ 3152775 w 4076700"/>
              <a:gd name="connsiteY10" fmla="*/ 733425 h 1104900"/>
              <a:gd name="connsiteX11" fmla="*/ 3190875 w 4076700"/>
              <a:gd name="connsiteY11" fmla="*/ 723900 h 1104900"/>
              <a:gd name="connsiteX12" fmla="*/ 3219450 w 4076700"/>
              <a:gd name="connsiteY12" fmla="*/ 714375 h 1104900"/>
              <a:gd name="connsiteX13" fmla="*/ 3295650 w 4076700"/>
              <a:gd name="connsiteY13" fmla="*/ 695325 h 1104900"/>
              <a:gd name="connsiteX14" fmla="*/ 3324225 w 4076700"/>
              <a:gd name="connsiteY14" fmla="*/ 685800 h 1104900"/>
              <a:gd name="connsiteX15" fmla="*/ 3352800 w 4076700"/>
              <a:gd name="connsiteY15" fmla="*/ 666750 h 1104900"/>
              <a:gd name="connsiteX16" fmla="*/ 3381375 w 4076700"/>
              <a:gd name="connsiteY16" fmla="*/ 657225 h 1104900"/>
              <a:gd name="connsiteX17" fmla="*/ 3438525 w 4076700"/>
              <a:gd name="connsiteY17" fmla="*/ 619125 h 1104900"/>
              <a:gd name="connsiteX18" fmla="*/ 3467100 w 4076700"/>
              <a:gd name="connsiteY18" fmla="*/ 600075 h 1104900"/>
              <a:gd name="connsiteX19" fmla="*/ 3524250 w 4076700"/>
              <a:gd name="connsiteY19" fmla="*/ 552450 h 1104900"/>
              <a:gd name="connsiteX20" fmla="*/ 3552825 w 4076700"/>
              <a:gd name="connsiteY20" fmla="*/ 523875 h 1104900"/>
              <a:gd name="connsiteX21" fmla="*/ 3581400 w 4076700"/>
              <a:gd name="connsiteY21" fmla="*/ 485775 h 1104900"/>
              <a:gd name="connsiteX22" fmla="*/ 3619500 w 4076700"/>
              <a:gd name="connsiteY22" fmla="*/ 466725 h 1104900"/>
              <a:gd name="connsiteX23" fmla="*/ 3667125 w 4076700"/>
              <a:gd name="connsiteY23" fmla="*/ 409575 h 1104900"/>
              <a:gd name="connsiteX24" fmla="*/ 3686175 w 4076700"/>
              <a:gd name="connsiteY24" fmla="*/ 381000 h 1104900"/>
              <a:gd name="connsiteX25" fmla="*/ 3790950 w 4076700"/>
              <a:gd name="connsiteY25" fmla="*/ 304800 h 1104900"/>
              <a:gd name="connsiteX26" fmla="*/ 3810000 w 4076700"/>
              <a:gd name="connsiteY26" fmla="*/ 276225 h 1104900"/>
              <a:gd name="connsiteX27" fmla="*/ 3838575 w 4076700"/>
              <a:gd name="connsiteY27" fmla="*/ 247650 h 1104900"/>
              <a:gd name="connsiteX28" fmla="*/ 3857625 w 4076700"/>
              <a:gd name="connsiteY28" fmla="*/ 219075 h 1104900"/>
              <a:gd name="connsiteX29" fmla="*/ 3914775 w 4076700"/>
              <a:gd name="connsiteY29" fmla="*/ 171450 h 1104900"/>
              <a:gd name="connsiteX30" fmla="*/ 3943350 w 4076700"/>
              <a:gd name="connsiteY30" fmla="*/ 142875 h 1104900"/>
              <a:gd name="connsiteX31" fmla="*/ 4000500 w 4076700"/>
              <a:gd name="connsiteY31" fmla="*/ 95250 h 1104900"/>
              <a:gd name="connsiteX32" fmla="*/ 4029075 w 4076700"/>
              <a:gd name="connsiteY32" fmla="*/ 57150 h 1104900"/>
              <a:gd name="connsiteX33" fmla="*/ 4057650 w 4076700"/>
              <a:gd name="connsiteY33" fmla="*/ 28575 h 1104900"/>
              <a:gd name="connsiteX34" fmla="*/ 4076700 w 4076700"/>
              <a:gd name="connsiteY3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952625 w 4076700"/>
              <a:gd name="connsiteY5" fmla="*/ 771525 h 1104900"/>
              <a:gd name="connsiteX6" fmla="*/ 2390775 w 4076700"/>
              <a:gd name="connsiteY6" fmla="*/ 771525 h 1104900"/>
              <a:gd name="connsiteX7" fmla="*/ 2562225 w 4076700"/>
              <a:gd name="connsiteY7" fmla="*/ 752475 h 1104900"/>
              <a:gd name="connsiteX8" fmla="*/ 2628900 w 4076700"/>
              <a:gd name="connsiteY8" fmla="*/ 742950 h 1104900"/>
              <a:gd name="connsiteX9" fmla="*/ 3152775 w 4076700"/>
              <a:gd name="connsiteY9" fmla="*/ 733425 h 1104900"/>
              <a:gd name="connsiteX10" fmla="*/ 3190875 w 4076700"/>
              <a:gd name="connsiteY10" fmla="*/ 723900 h 1104900"/>
              <a:gd name="connsiteX11" fmla="*/ 3219450 w 4076700"/>
              <a:gd name="connsiteY11" fmla="*/ 714375 h 1104900"/>
              <a:gd name="connsiteX12" fmla="*/ 3295650 w 4076700"/>
              <a:gd name="connsiteY12" fmla="*/ 695325 h 1104900"/>
              <a:gd name="connsiteX13" fmla="*/ 3324225 w 4076700"/>
              <a:gd name="connsiteY13" fmla="*/ 685800 h 1104900"/>
              <a:gd name="connsiteX14" fmla="*/ 3352800 w 4076700"/>
              <a:gd name="connsiteY14" fmla="*/ 666750 h 1104900"/>
              <a:gd name="connsiteX15" fmla="*/ 3381375 w 4076700"/>
              <a:gd name="connsiteY15" fmla="*/ 657225 h 1104900"/>
              <a:gd name="connsiteX16" fmla="*/ 3438525 w 4076700"/>
              <a:gd name="connsiteY16" fmla="*/ 619125 h 1104900"/>
              <a:gd name="connsiteX17" fmla="*/ 3467100 w 4076700"/>
              <a:gd name="connsiteY17" fmla="*/ 600075 h 1104900"/>
              <a:gd name="connsiteX18" fmla="*/ 3524250 w 4076700"/>
              <a:gd name="connsiteY18" fmla="*/ 552450 h 1104900"/>
              <a:gd name="connsiteX19" fmla="*/ 3552825 w 4076700"/>
              <a:gd name="connsiteY19" fmla="*/ 523875 h 1104900"/>
              <a:gd name="connsiteX20" fmla="*/ 3581400 w 4076700"/>
              <a:gd name="connsiteY20" fmla="*/ 485775 h 1104900"/>
              <a:gd name="connsiteX21" fmla="*/ 3619500 w 4076700"/>
              <a:gd name="connsiteY21" fmla="*/ 466725 h 1104900"/>
              <a:gd name="connsiteX22" fmla="*/ 3667125 w 4076700"/>
              <a:gd name="connsiteY22" fmla="*/ 409575 h 1104900"/>
              <a:gd name="connsiteX23" fmla="*/ 3686175 w 4076700"/>
              <a:gd name="connsiteY23" fmla="*/ 381000 h 1104900"/>
              <a:gd name="connsiteX24" fmla="*/ 3790950 w 4076700"/>
              <a:gd name="connsiteY24" fmla="*/ 304800 h 1104900"/>
              <a:gd name="connsiteX25" fmla="*/ 3810000 w 4076700"/>
              <a:gd name="connsiteY25" fmla="*/ 276225 h 1104900"/>
              <a:gd name="connsiteX26" fmla="*/ 3838575 w 4076700"/>
              <a:gd name="connsiteY26" fmla="*/ 247650 h 1104900"/>
              <a:gd name="connsiteX27" fmla="*/ 3857625 w 4076700"/>
              <a:gd name="connsiteY27" fmla="*/ 219075 h 1104900"/>
              <a:gd name="connsiteX28" fmla="*/ 3914775 w 4076700"/>
              <a:gd name="connsiteY28" fmla="*/ 171450 h 1104900"/>
              <a:gd name="connsiteX29" fmla="*/ 3943350 w 4076700"/>
              <a:gd name="connsiteY29" fmla="*/ 142875 h 1104900"/>
              <a:gd name="connsiteX30" fmla="*/ 4000500 w 4076700"/>
              <a:gd name="connsiteY30" fmla="*/ 95250 h 1104900"/>
              <a:gd name="connsiteX31" fmla="*/ 4029075 w 4076700"/>
              <a:gd name="connsiteY31" fmla="*/ 57150 h 1104900"/>
              <a:gd name="connsiteX32" fmla="*/ 4057650 w 4076700"/>
              <a:gd name="connsiteY32" fmla="*/ 28575 h 1104900"/>
              <a:gd name="connsiteX33" fmla="*/ 4076700 w 4076700"/>
              <a:gd name="connsiteY3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628900 w 4076700"/>
              <a:gd name="connsiteY6" fmla="*/ 742950 h 1104900"/>
              <a:gd name="connsiteX7" fmla="*/ 3152775 w 4076700"/>
              <a:gd name="connsiteY7" fmla="*/ 733425 h 1104900"/>
              <a:gd name="connsiteX8" fmla="*/ 3190875 w 4076700"/>
              <a:gd name="connsiteY8" fmla="*/ 723900 h 1104900"/>
              <a:gd name="connsiteX9" fmla="*/ 3219450 w 4076700"/>
              <a:gd name="connsiteY9" fmla="*/ 714375 h 1104900"/>
              <a:gd name="connsiteX10" fmla="*/ 3295650 w 4076700"/>
              <a:gd name="connsiteY10" fmla="*/ 695325 h 1104900"/>
              <a:gd name="connsiteX11" fmla="*/ 3324225 w 4076700"/>
              <a:gd name="connsiteY11" fmla="*/ 685800 h 1104900"/>
              <a:gd name="connsiteX12" fmla="*/ 3352800 w 4076700"/>
              <a:gd name="connsiteY12" fmla="*/ 666750 h 1104900"/>
              <a:gd name="connsiteX13" fmla="*/ 3381375 w 4076700"/>
              <a:gd name="connsiteY13" fmla="*/ 657225 h 1104900"/>
              <a:gd name="connsiteX14" fmla="*/ 3438525 w 4076700"/>
              <a:gd name="connsiteY14" fmla="*/ 619125 h 1104900"/>
              <a:gd name="connsiteX15" fmla="*/ 3467100 w 4076700"/>
              <a:gd name="connsiteY15" fmla="*/ 600075 h 1104900"/>
              <a:gd name="connsiteX16" fmla="*/ 3524250 w 4076700"/>
              <a:gd name="connsiteY16" fmla="*/ 552450 h 1104900"/>
              <a:gd name="connsiteX17" fmla="*/ 3552825 w 4076700"/>
              <a:gd name="connsiteY17" fmla="*/ 523875 h 1104900"/>
              <a:gd name="connsiteX18" fmla="*/ 3581400 w 4076700"/>
              <a:gd name="connsiteY18" fmla="*/ 485775 h 1104900"/>
              <a:gd name="connsiteX19" fmla="*/ 3619500 w 4076700"/>
              <a:gd name="connsiteY19" fmla="*/ 466725 h 1104900"/>
              <a:gd name="connsiteX20" fmla="*/ 3667125 w 4076700"/>
              <a:gd name="connsiteY20" fmla="*/ 409575 h 1104900"/>
              <a:gd name="connsiteX21" fmla="*/ 3686175 w 4076700"/>
              <a:gd name="connsiteY21" fmla="*/ 381000 h 1104900"/>
              <a:gd name="connsiteX22" fmla="*/ 3790950 w 4076700"/>
              <a:gd name="connsiteY22" fmla="*/ 304800 h 1104900"/>
              <a:gd name="connsiteX23" fmla="*/ 3810000 w 4076700"/>
              <a:gd name="connsiteY23" fmla="*/ 276225 h 1104900"/>
              <a:gd name="connsiteX24" fmla="*/ 3838575 w 4076700"/>
              <a:gd name="connsiteY24" fmla="*/ 247650 h 1104900"/>
              <a:gd name="connsiteX25" fmla="*/ 3857625 w 4076700"/>
              <a:gd name="connsiteY25" fmla="*/ 219075 h 1104900"/>
              <a:gd name="connsiteX26" fmla="*/ 3914775 w 4076700"/>
              <a:gd name="connsiteY26" fmla="*/ 171450 h 1104900"/>
              <a:gd name="connsiteX27" fmla="*/ 3943350 w 4076700"/>
              <a:gd name="connsiteY27" fmla="*/ 142875 h 1104900"/>
              <a:gd name="connsiteX28" fmla="*/ 4000500 w 4076700"/>
              <a:gd name="connsiteY28" fmla="*/ 95250 h 1104900"/>
              <a:gd name="connsiteX29" fmla="*/ 4029075 w 4076700"/>
              <a:gd name="connsiteY29" fmla="*/ 57150 h 1104900"/>
              <a:gd name="connsiteX30" fmla="*/ 4057650 w 4076700"/>
              <a:gd name="connsiteY30" fmla="*/ 28575 h 1104900"/>
              <a:gd name="connsiteX31" fmla="*/ 4076700 w 4076700"/>
              <a:gd name="connsiteY3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239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67125 w 4076700"/>
              <a:gd name="connsiteY18" fmla="*/ 409575 h 1104900"/>
              <a:gd name="connsiteX19" fmla="*/ 3686175 w 4076700"/>
              <a:gd name="connsiteY19" fmla="*/ 381000 h 1104900"/>
              <a:gd name="connsiteX20" fmla="*/ 3790950 w 4076700"/>
              <a:gd name="connsiteY20" fmla="*/ 304800 h 1104900"/>
              <a:gd name="connsiteX21" fmla="*/ 3810000 w 4076700"/>
              <a:gd name="connsiteY21" fmla="*/ 276225 h 1104900"/>
              <a:gd name="connsiteX22" fmla="*/ 3838575 w 4076700"/>
              <a:gd name="connsiteY22" fmla="*/ 247650 h 1104900"/>
              <a:gd name="connsiteX23" fmla="*/ 3857625 w 4076700"/>
              <a:gd name="connsiteY23" fmla="*/ 219075 h 1104900"/>
              <a:gd name="connsiteX24" fmla="*/ 3914775 w 4076700"/>
              <a:gd name="connsiteY24" fmla="*/ 171450 h 1104900"/>
              <a:gd name="connsiteX25" fmla="*/ 3943350 w 4076700"/>
              <a:gd name="connsiteY25" fmla="*/ 142875 h 1104900"/>
              <a:gd name="connsiteX26" fmla="*/ 4000500 w 4076700"/>
              <a:gd name="connsiteY26" fmla="*/ 95250 h 1104900"/>
              <a:gd name="connsiteX27" fmla="*/ 4029075 w 4076700"/>
              <a:gd name="connsiteY27" fmla="*/ 57150 h 1104900"/>
              <a:gd name="connsiteX28" fmla="*/ 4057650 w 4076700"/>
              <a:gd name="connsiteY28" fmla="*/ 28575 h 1104900"/>
              <a:gd name="connsiteX29" fmla="*/ 4076700 w 4076700"/>
              <a:gd name="connsiteY2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81400 w 4076700"/>
              <a:gd name="connsiteY16" fmla="*/ 485775 h 1104900"/>
              <a:gd name="connsiteX17" fmla="*/ 3667125 w 4076700"/>
              <a:gd name="connsiteY17" fmla="*/ 409575 h 1104900"/>
              <a:gd name="connsiteX18" fmla="*/ 3686175 w 4076700"/>
              <a:gd name="connsiteY18" fmla="*/ 381000 h 1104900"/>
              <a:gd name="connsiteX19" fmla="*/ 3790950 w 4076700"/>
              <a:gd name="connsiteY19" fmla="*/ 304800 h 1104900"/>
              <a:gd name="connsiteX20" fmla="*/ 3810000 w 4076700"/>
              <a:gd name="connsiteY20" fmla="*/ 276225 h 1104900"/>
              <a:gd name="connsiteX21" fmla="*/ 3838575 w 4076700"/>
              <a:gd name="connsiteY21" fmla="*/ 247650 h 1104900"/>
              <a:gd name="connsiteX22" fmla="*/ 3857625 w 4076700"/>
              <a:gd name="connsiteY22" fmla="*/ 219075 h 1104900"/>
              <a:gd name="connsiteX23" fmla="*/ 3914775 w 4076700"/>
              <a:gd name="connsiteY23" fmla="*/ 171450 h 1104900"/>
              <a:gd name="connsiteX24" fmla="*/ 3943350 w 4076700"/>
              <a:gd name="connsiteY24" fmla="*/ 142875 h 1104900"/>
              <a:gd name="connsiteX25" fmla="*/ 4000500 w 4076700"/>
              <a:gd name="connsiteY25" fmla="*/ 95250 h 1104900"/>
              <a:gd name="connsiteX26" fmla="*/ 4029075 w 4076700"/>
              <a:gd name="connsiteY26" fmla="*/ 57150 h 1104900"/>
              <a:gd name="connsiteX27" fmla="*/ 4057650 w 4076700"/>
              <a:gd name="connsiteY27" fmla="*/ 28575 h 1104900"/>
              <a:gd name="connsiteX28" fmla="*/ 4076700 w 4076700"/>
              <a:gd name="connsiteY2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524250 w 4076700"/>
              <a:gd name="connsiteY14" fmla="*/ 552450 h 1104900"/>
              <a:gd name="connsiteX15" fmla="*/ 3581400 w 4076700"/>
              <a:gd name="connsiteY15" fmla="*/ 485775 h 1104900"/>
              <a:gd name="connsiteX16" fmla="*/ 3667125 w 4076700"/>
              <a:gd name="connsiteY16" fmla="*/ 409575 h 1104900"/>
              <a:gd name="connsiteX17" fmla="*/ 3686175 w 4076700"/>
              <a:gd name="connsiteY17" fmla="*/ 381000 h 1104900"/>
              <a:gd name="connsiteX18" fmla="*/ 3790950 w 4076700"/>
              <a:gd name="connsiteY18" fmla="*/ 304800 h 1104900"/>
              <a:gd name="connsiteX19" fmla="*/ 3810000 w 4076700"/>
              <a:gd name="connsiteY19" fmla="*/ 276225 h 1104900"/>
              <a:gd name="connsiteX20" fmla="*/ 3838575 w 4076700"/>
              <a:gd name="connsiteY20" fmla="*/ 247650 h 1104900"/>
              <a:gd name="connsiteX21" fmla="*/ 3857625 w 4076700"/>
              <a:gd name="connsiteY21" fmla="*/ 219075 h 1104900"/>
              <a:gd name="connsiteX22" fmla="*/ 3914775 w 4076700"/>
              <a:gd name="connsiteY22" fmla="*/ 171450 h 1104900"/>
              <a:gd name="connsiteX23" fmla="*/ 3943350 w 4076700"/>
              <a:gd name="connsiteY23" fmla="*/ 142875 h 1104900"/>
              <a:gd name="connsiteX24" fmla="*/ 4000500 w 4076700"/>
              <a:gd name="connsiteY24" fmla="*/ 95250 h 1104900"/>
              <a:gd name="connsiteX25" fmla="*/ 4029075 w 4076700"/>
              <a:gd name="connsiteY25" fmla="*/ 57150 h 1104900"/>
              <a:gd name="connsiteX26" fmla="*/ 4057650 w 4076700"/>
              <a:gd name="connsiteY26" fmla="*/ 28575 h 1104900"/>
              <a:gd name="connsiteX27" fmla="*/ 4076700 w 4076700"/>
              <a:gd name="connsiteY2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524250 w 4076700"/>
              <a:gd name="connsiteY13" fmla="*/ 552450 h 1104900"/>
              <a:gd name="connsiteX14" fmla="*/ 3581400 w 4076700"/>
              <a:gd name="connsiteY14" fmla="*/ 485775 h 1104900"/>
              <a:gd name="connsiteX15" fmla="*/ 3667125 w 4076700"/>
              <a:gd name="connsiteY15" fmla="*/ 409575 h 1104900"/>
              <a:gd name="connsiteX16" fmla="*/ 3686175 w 4076700"/>
              <a:gd name="connsiteY16" fmla="*/ 381000 h 1104900"/>
              <a:gd name="connsiteX17" fmla="*/ 3790950 w 4076700"/>
              <a:gd name="connsiteY17" fmla="*/ 304800 h 1104900"/>
              <a:gd name="connsiteX18" fmla="*/ 3810000 w 4076700"/>
              <a:gd name="connsiteY18" fmla="*/ 276225 h 1104900"/>
              <a:gd name="connsiteX19" fmla="*/ 3838575 w 4076700"/>
              <a:gd name="connsiteY19" fmla="*/ 247650 h 1104900"/>
              <a:gd name="connsiteX20" fmla="*/ 3857625 w 4076700"/>
              <a:gd name="connsiteY20" fmla="*/ 219075 h 1104900"/>
              <a:gd name="connsiteX21" fmla="*/ 3914775 w 4076700"/>
              <a:gd name="connsiteY21" fmla="*/ 171450 h 1104900"/>
              <a:gd name="connsiteX22" fmla="*/ 3943350 w 4076700"/>
              <a:gd name="connsiteY22" fmla="*/ 142875 h 1104900"/>
              <a:gd name="connsiteX23" fmla="*/ 4000500 w 4076700"/>
              <a:gd name="connsiteY23" fmla="*/ 95250 h 1104900"/>
              <a:gd name="connsiteX24" fmla="*/ 4029075 w 4076700"/>
              <a:gd name="connsiteY24" fmla="*/ 57150 h 1104900"/>
              <a:gd name="connsiteX25" fmla="*/ 4057650 w 4076700"/>
              <a:gd name="connsiteY25" fmla="*/ 28575 h 1104900"/>
              <a:gd name="connsiteX26" fmla="*/ 4076700 w 4076700"/>
              <a:gd name="connsiteY2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524250 w 4076700"/>
              <a:gd name="connsiteY12" fmla="*/ 552450 h 1104900"/>
              <a:gd name="connsiteX13" fmla="*/ 3581400 w 4076700"/>
              <a:gd name="connsiteY13" fmla="*/ 485775 h 1104900"/>
              <a:gd name="connsiteX14" fmla="*/ 3667125 w 4076700"/>
              <a:gd name="connsiteY14" fmla="*/ 409575 h 1104900"/>
              <a:gd name="connsiteX15" fmla="*/ 3686175 w 4076700"/>
              <a:gd name="connsiteY15" fmla="*/ 381000 h 1104900"/>
              <a:gd name="connsiteX16" fmla="*/ 3790950 w 4076700"/>
              <a:gd name="connsiteY16" fmla="*/ 304800 h 1104900"/>
              <a:gd name="connsiteX17" fmla="*/ 3810000 w 4076700"/>
              <a:gd name="connsiteY17" fmla="*/ 276225 h 1104900"/>
              <a:gd name="connsiteX18" fmla="*/ 3838575 w 4076700"/>
              <a:gd name="connsiteY18" fmla="*/ 247650 h 1104900"/>
              <a:gd name="connsiteX19" fmla="*/ 3857625 w 4076700"/>
              <a:gd name="connsiteY19" fmla="*/ 219075 h 1104900"/>
              <a:gd name="connsiteX20" fmla="*/ 3914775 w 4076700"/>
              <a:gd name="connsiteY20" fmla="*/ 171450 h 1104900"/>
              <a:gd name="connsiteX21" fmla="*/ 3943350 w 4076700"/>
              <a:gd name="connsiteY21" fmla="*/ 142875 h 1104900"/>
              <a:gd name="connsiteX22" fmla="*/ 4000500 w 4076700"/>
              <a:gd name="connsiteY22" fmla="*/ 95250 h 1104900"/>
              <a:gd name="connsiteX23" fmla="*/ 4029075 w 4076700"/>
              <a:gd name="connsiteY23" fmla="*/ 57150 h 1104900"/>
              <a:gd name="connsiteX24" fmla="*/ 4057650 w 4076700"/>
              <a:gd name="connsiteY24" fmla="*/ 28575 h 1104900"/>
              <a:gd name="connsiteX25" fmla="*/ 4076700 w 4076700"/>
              <a:gd name="connsiteY2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524250 w 4076700"/>
              <a:gd name="connsiteY11" fmla="*/ 552450 h 1104900"/>
              <a:gd name="connsiteX12" fmla="*/ 3581400 w 4076700"/>
              <a:gd name="connsiteY12" fmla="*/ 485775 h 1104900"/>
              <a:gd name="connsiteX13" fmla="*/ 3667125 w 4076700"/>
              <a:gd name="connsiteY13" fmla="*/ 409575 h 1104900"/>
              <a:gd name="connsiteX14" fmla="*/ 3686175 w 4076700"/>
              <a:gd name="connsiteY14" fmla="*/ 381000 h 1104900"/>
              <a:gd name="connsiteX15" fmla="*/ 3790950 w 4076700"/>
              <a:gd name="connsiteY15" fmla="*/ 304800 h 1104900"/>
              <a:gd name="connsiteX16" fmla="*/ 3810000 w 4076700"/>
              <a:gd name="connsiteY16" fmla="*/ 276225 h 1104900"/>
              <a:gd name="connsiteX17" fmla="*/ 3838575 w 4076700"/>
              <a:gd name="connsiteY17" fmla="*/ 247650 h 1104900"/>
              <a:gd name="connsiteX18" fmla="*/ 3857625 w 4076700"/>
              <a:gd name="connsiteY18" fmla="*/ 219075 h 1104900"/>
              <a:gd name="connsiteX19" fmla="*/ 3914775 w 4076700"/>
              <a:gd name="connsiteY19" fmla="*/ 171450 h 1104900"/>
              <a:gd name="connsiteX20" fmla="*/ 3943350 w 4076700"/>
              <a:gd name="connsiteY20" fmla="*/ 142875 h 1104900"/>
              <a:gd name="connsiteX21" fmla="*/ 4000500 w 4076700"/>
              <a:gd name="connsiteY21" fmla="*/ 95250 h 1104900"/>
              <a:gd name="connsiteX22" fmla="*/ 4029075 w 4076700"/>
              <a:gd name="connsiteY22" fmla="*/ 57150 h 1104900"/>
              <a:gd name="connsiteX23" fmla="*/ 4057650 w 4076700"/>
              <a:gd name="connsiteY23" fmla="*/ 28575 h 1104900"/>
              <a:gd name="connsiteX24" fmla="*/ 4076700 w 4076700"/>
              <a:gd name="connsiteY2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524250 w 4076700"/>
              <a:gd name="connsiteY10" fmla="*/ 552450 h 1104900"/>
              <a:gd name="connsiteX11" fmla="*/ 3581400 w 4076700"/>
              <a:gd name="connsiteY11" fmla="*/ 485775 h 1104900"/>
              <a:gd name="connsiteX12" fmla="*/ 3667125 w 4076700"/>
              <a:gd name="connsiteY12" fmla="*/ 409575 h 1104900"/>
              <a:gd name="connsiteX13" fmla="*/ 3686175 w 4076700"/>
              <a:gd name="connsiteY13" fmla="*/ 381000 h 1104900"/>
              <a:gd name="connsiteX14" fmla="*/ 3790950 w 4076700"/>
              <a:gd name="connsiteY14" fmla="*/ 304800 h 1104900"/>
              <a:gd name="connsiteX15" fmla="*/ 3810000 w 4076700"/>
              <a:gd name="connsiteY15" fmla="*/ 276225 h 1104900"/>
              <a:gd name="connsiteX16" fmla="*/ 3838575 w 4076700"/>
              <a:gd name="connsiteY16" fmla="*/ 247650 h 1104900"/>
              <a:gd name="connsiteX17" fmla="*/ 3857625 w 4076700"/>
              <a:gd name="connsiteY17" fmla="*/ 219075 h 1104900"/>
              <a:gd name="connsiteX18" fmla="*/ 3914775 w 4076700"/>
              <a:gd name="connsiteY18" fmla="*/ 171450 h 1104900"/>
              <a:gd name="connsiteX19" fmla="*/ 3943350 w 4076700"/>
              <a:gd name="connsiteY19" fmla="*/ 142875 h 1104900"/>
              <a:gd name="connsiteX20" fmla="*/ 4000500 w 4076700"/>
              <a:gd name="connsiteY20" fmla="*/ 95250 h 1104900"/>
              <a:gd name="connsiteX21" fmla="*/ 4029075 w 4076700"/>
              <a:gd name="connsiteY21" fmla="*/ 57150 h 1104900"/>
              <a:gd name="connsiteX22" fmla="*/ 4057650 w 4076700"/>
              <a:gd name="connsiteY22" fmla="*/ 28575 h 1104900"/>
              <a:gd name="connsiteX23" fmla="*/ 4076700 w 4076700"/>
              <a:gd name="connsiteY2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524250 w 4076700"/>
              <a:gd name="connsiteY9" fmla="*/ 552450 h 1104900"/>
              <a:gd name="connsiteX10" fmla="*/ 3581400 w 4076700"/>
              <a:gd name="connsiteY10" fmla="*/ 485775 h 1104900"/>
              <a:gd name="connsiteX11" fmla="*/ 3667125 w 4076700"/>
              <a:gd name="connsiteY11" fmla="*/ 409575 h 1104900"/>
              <a:gd name="connsiteX12" fmla="*/ 3686175 w 4076700"/>
              <a:gd name="connsiteY12" fmla="*/ 381000 h 1104900"/>
              <a:gd name="connsiteX13" fmla="*/ 3790950 w 4076700"/>
              <a:gd name="connsiteY13" fmla="*/ 304800 h 1104900"/>
              <a:gd name="connsiteX14" fmla="*/ 3810000 w 4076700"/>
              <a:gd name="connsiteY14" fmla="*/ 276225 h 1104900"/>
              <a:gd name="connsiteX15" fmla="*/ 3838575 w 4076700"/>
              <a:gd name="connsiteY15" fmla="*/ 247650 h 1104900"/>
              <a:gd name="connsiteX16" fmla="*/ 3857625 w 4076700"/>
              <a:gd name="connsiteY16" fmla="*/ 219075 h 1104900"/>
              <a:gd name="connsiteX17" fmla="*/ 3914775 w 4076700"/>
              <a:gd name="connsiteY17" fmla="*/ 171450 h 1104900"/>
              <a:gd name="connsiteX18" fmla="*/ 3943350 w 4076700"/>
              <a:gd name="connsiteY18" fmla="*/ 142875 h 1104900"/>
              <a:gd name="connsiteX19" fmla="*/ 4000500 w 4076700"/>
              <a:gd name="connsiteY19" fmla="*/ 95250 h 1104900"/>
              <a:gd name="connsiteX20" fmla="*/ 4029075 w 4076700"/>
              <a:gd name="connsiteY20" fmla="*/ 57150 h 1104900"/>
              <a:gd name="connsiteX21" fmla="*/ 4057650 w 4076700"/>
              <a:gd name="connsiteY21" fmla="*/ 28575 h 1104900"/>
              <a:gd name="connsiteX22" fmla="*/ 4076700 w 4076700"/>
              <a:gd name="connsiteY2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524250 w 4076700"/>
              <a:gd name="connsiteY8" fmla="*/ 552450 h 1104900"/>
              <a:gd name="connsiteX9" fmla="*/ 3581400 w 4076700"/>
              <a:gd name="connsiteY9" fmla="*/ 485775 h 1104900"/>
              <a:gd name="connsiteX10" fmla="*/ 3667125 w 4076700"/>
              <a:gd name="connsiteY10" fmla="*/ 409575 h 1104900"/>
              <a:gd name="connsiteX11" fmla="*/ 3686175 w 4076700"/>
              <a:gd name="connsiteY11" fmla="*/ 381000 h 1104900"/>
              <a:gd name="connsiteX12" fmla="*/ 3790950 w 4076700"/>
              <a:gd name="connsiteY12" fmla="*/ 304800 h 1104900"/>
              <a:gd name="connsiteX13" fmla="*/ 3810000 w 4076700"/>
              <a:gd name="connsiteY13" fmla="*/ 276225 h 1104900"/>
              <a:gd name="connsiteX14" fmla="*/ 3838575 w 4076700"/>
              <a:gd name="connsiteY14" fmla="*/ 247650 h 1104900"/>
              <a:gd name="connsiteX15" fmla="*/ 3857625 w 4076700"/>
              <a:gd name="connsiteY15" fmla="*/ 219075 h 1104900"/>
              <a:gd name="connsiteX16" fmla="*/ 3914775 w 4076700"/>
              <a:gd name="connsiteY16" fmla="*/ 171450 h 1104900"/>
              <a:gd name="connsiteX17" fmla="*/ 3943350 w 4076700"/>
              <a:gd name="connsiteY17" fmla="*/ 142875 h 1104900"/>
              <a:gd name="connsiteX18" fmla="*/ 4000500 w 4076700"/>
              <a:gd name="connsiteY18" fmla="*/ 95250 h 1104900"/>
              <a:gd name="connsiteX19" fmla="*/ 4029075 w 4076700"/>
              <a:gd name="connsiteY19" fmla="*/ 57150 h 1104900"/>
              <a:gd name="connsiteX20" fmla="*/ 4057650 w 4076700"/>
              <a:gd name="connsiteY20" fmla="*/ 28575 h 1104900"/>
              <a:gd name="connsiteX21" fmla="*/ 4076700 w 4076700"/>
              <a:gd name="connsiteY2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581400 w 4076700"/>
              <a:gd name="connsiteY8" fmla="*/ 485775 h 1104900"/>
              <a:gd name="connsiteX9" fmla="*/ 3667125 w 4076700"/>
              <a:gd name="connsiteY9" fmla="*/ 409575 h 1104900"/>
              <a:gd name="connsiteX10" fmla="*/ 3686175 w 4076700"/>
              <a:gd name="connsiteY10" fmla="*/ 381000 h 1104900"/>
              <a:gd name="connsiteX11" fmla="*/ 3790950 w 4076700"/>
              <a:gd name="connsiteY11" fmla="*/ 304800 h 1104900"/>
              <a:gd name="connsiteX12" fmla="*/ 3810000 w 4076700"/>
              <a:gd name="connsiteY12" fmla="*/ 276225 h 1104900"/>
              <a:gd name="connsiteX13" fmla="*/ 3838575 w 4076700"/>
              <a:gd name="connsiteY13" fmla="*/ 247650 h 1104900"/>
              <a:gd name="connsiteX14" fmla="*/ 3857625 w 4076700"/>
              <a:gd name="connsiteY14" fmla="*/ 219075 h 1104900"/>
              <a:gd name="connsiteX15" fmla="*/ 3914775 w 4076700"/>
              <a:gd name="connsiteY15" fmla="*/ 171450 h 1104900"/>
              <a:gd name="connsiteX16" fmla="*/ 3943350 w 4076700"/>
              <a:gd name="connsiteY16" fmla="*/ 142875 h 1104900"/>
              <a:gd name="connsiteX17" fmla="*/ 4000500 w 4076700"/>
              <a:gd name="connsiteY17" fmla="*/ 95250 h 1104900"/>
              <a:gd name="connsiteX18" fmla="*/ 4029075 w 4076700"/>
              <a:gd name="connsiteY18" fmla="*/ 57150 h 1104900"/>
              <a:gd name="connsiteX19" fmla="*/ 4057650 w 4076700"/>
              <a:gd name="connsiteY19" fmla="*/ 28575 h 1104900"/>
              <a:gd name="connsiteX20" fmla="*/ 4076700 w 4076700"/>
              <a:gd name="connsiteY2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686175 w 4076700"/>
              <a:gd name="connsiteY9" fmla="*/ 381000 h 1104900"/>
              <a:gd name="connsiteX10" fmla="*/ 3790950 w 4076700"/>
              <a:gd name="connsiteY10" fmla="*/ 304800 h 1104900"/>
              <a:gd name="connsiteX11" fmla="*/ 3810000 w 4076700"/>
              <a:gd name="connsiteY11" fmla="*/ 276225 h 1104900"/>
              <a:gd name="connsiteX12" fmla="*/ 3838575 w 4076700"/>
              <a:gd name="connsiteY12" fmla="*/ 247650 h 1104900"/>
              <a:gd name="connsiteX13" fmla="*/ 3857625 w 4076700"/>
              <a:gd name="connsiteY13" fmla="*/ 219075 h 1104900"/>
              <a:gd name="connsiteX14" fmla="*/ 3914775 w 4076700"/>
              <a:gd name="connsiteY14" fmla="*/ 171450 h 1104900"/>
              <a:gd name="connsiteX15" fmla="*/ 3943350 w 4076700"/>
              <a:gd name="connsiteY15" fmla="*/ 142875 h 1104900"/>
              <a:gd name="connsiteX16" fmla="*/ 4000500 w 4076700"/>
              <a:gd name="connsiteY16" fmla="*/ 95250 h 1104900"/>
              <a:gd name="connsiteX17" fmla="*/ 4029075 w 4076700"/>
              <a:gd name="connsiteY17" fmla="*/ 57150 h 1104900"/>
              <a:gd name="connsiteX18" fmla="*/ 4057650 w 4076700"/>
              <a:gd name="connsiteY18" fmla="*/ 28575 h 1104900"/>
              <a:gd name="connsiteX19" fmla="*/ 4076700 w 4076700"/>
              <a:gd name="connsiteY1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38575 w 4076700"/>
              <a:gd name="connsiteY11" fmla="*/ 247650 h 1104900"/>
              <a:gd name="connsiteX12" fmla="*/ 3857625 w 4076700"/>
              <a:gd name="connsiteY12" fmla="*/ 219075 h 1104900"/>
              <a:gd name="connsiteX13" fmla="*/ 3914775 w 4076700"/>
              <a:gd name="connsiteY13" fmla="*/ 171450 h 1104900"/>
              <a:gd name="connsiteX14" fmla="*/ 3943350 w 4076700"/>
              <a:gd name="connsiteY14" fmla="*/ 142875 h 1104900"/>
              <a:gd name="connsiteX15" fmla="*/ 4000500 w 4076700"/>
              <a:gd name="connsiteY15" fmla="*/ 95250 h 1104900"/>
              <a:gd name="connsiteX16" fmla="*/ 4029075 w 4076700"/>
              <a:gd name="connsiteY16" fmla="*/ 57150 h 1104900"/>
              <a:gd name="connsiteX17" fmla="*/ 4057650 w 4076700"/>
              <a:gd name="connsiteY17" fmla="*/ 28575 h 1104900"/>
              <a:gd name="connsiteX18" fmla="*/ 4076700 w 4076700"/>
              <a:gd name="connsiteY1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57625 w 4076700"/>
              <a:gd name="connsiteY11" fmla="*/ 219075 h 1104900"/>
              <a:gd name="connsiteX12" fmla="*/ 3914775 w 4076700"/>
              <a:gd name="connsiteY12" fmla="*/ 171450 h 1104900"/>
              <a:gd name="connsiteX13" fmla="*/ 3943350 w 4076700"/>
              <a:gd name="connsiteY13" fmla="*/ 142875 h 1104900"/>
              <a:gd name="connsiteX14" fmla="*/ 4000500 w 4076700"/>
              <a:gd name="connsiteY14" fmla="*/ 95250 h 1104900"/>
              <a:gd name="connsiteX15" fmla="*/ 4029075 w 4076700"/>
              <a:gd name="connsiteY15" fmla="*/ 57150 h 1104900"/>
              <a:gd name="connsiteX16" fmla="*/ 4057650 w 4076700"/>
              <a:gd name="connsiteY16" fmla="*/ 28575 h 1104900"/>
              <a:gd name="connsiteX17" fmla="*/ 4076700 w 4076700"/>
              <a:gd name="connsiteY1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914775 w 4076700"/>
              <a:gd name="connsiteY11" fmla="*/ 171450 h 1104900"/>
              <a:gd name="connsiteX12" fmla="*/ 3943350 w 4076700"/>
              <a:gd name="connsiteY12" fmla="*/ 142875 h 1104900"/>
              <a:gd name="connsiteX13" fmla="*/ 4000500 w 4076700"/>
              <a:gd name="connsiteY13" fmla="*/ 95250 h 1104900"/>
              <a:gd name="connsiteX14" fmla="*/ 4029075 w 4076700"/>
              <a:gd name="connsiteY14" fmla="*/ 57150 h 1104900"/>
              <a:gd name="connsiteX15" fmla="*/ 4057650 w 4076700"/>
              <a:gd name="connsiteY15" fmla="*/ 28575 h 1104900"/>
              <a:gd name="connsiteX16" fmla="*/ 4076700 w 4076700"/>
              <a:gd name="connsiteY1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914775 w 4076700"/>
              <a:gd name="connsiteY10" fmla="*/ 171450 h 1104900"/>
              <a:gd name="connsiteX11" fmla="*/ 3943350 w 4076700"/>
              <a:gd name="connsiteY11" fmla="*/ 142875 h 1104900"/>
              <a:gd name="connsiteX12" fmla="*/ 4000500 w 4076700"/>
              <a:gd name="connsiteY12" fmla="*/ 95250 h 1104900"/>
              <a:gd name="connsiteX13" fmla="*/ 4029075 w 4076700"/>
              <a:gd name="connsiteY13" fmla="*/ 57150 h 1104900"/>
              <a:gd name="connsiteX14" fmla="*/ 4057650 w 4076700"/>
              <a:gd name="connsiteY14" fmla="*/ 28575 h 1104900"/>
              <a:gd name="connsiteX15" fmla="*/ 4076700 w 4076700"/>
              <a:gd name="connsiteY1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00500 w 4076700"/>
              <a:gd name="connsiteY11" fmla="*/ 95250 h 1104900"/>
              <a:gd name="connsiteX12" fmla="*/ 4029075 w 4076700"/>
              <a:gd name="connsiteY12" fmla="*/ 57150 h 1104900"/>
              <a:gd name="connsiteX13" fmla="*/ 4057650 w 4076700"/>
              <a:gd name="connsiteY13" fmla="*/ 28575 h 1104900"/>
              <a:gd name="connsiteX14" fmla="*/ 4076700 w 4076700"/>
              <a:gd name="connsiteY1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29075 w 4076700"/>
              <a:gd name="connsiteY11" fmla="*/ 57150 h 1104900"/>
              <a:gd name="connsiteX12" fmla="*/ 4057650 w 4076700"/>
              <a:gd name="connsiteY12" fmla="*/ 28575 h 1104900"/>
              <a:gd name="connsiteX13" fmla="*/ 4076700 w 4076700"/>
              <a:gd name="connsiteY1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4029075 w 4076700"/>
              <a:gd name="connsiteY10" fmla="*/ 57150 h 1104900"/>
              <a:gd name="connsiteX11" fmla="*/ 4057650 w 4076700"/>
              <a:gd name="connsiteY11" fmla="*/ 28575 h 1104900"/>
              <a:gd name="connsiteX12" fmla="*/ 4076700 w 4076700"/>
              <a:gd name="connsiteY1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57650 w 4076700"/>
              <a:gd name="connsiteY10" fmla="*/ 28575 h 1104900"/>
              <a:gd name="connsiteX11" fmla="*/ 4076700 w 4076700"/>
              <a:gd name="connsiteY1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76700 w 4076700"/>
              <a:gd name="connsiteY1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810000 w 4076700"/>
              <a:gd name="connsiteY8" fmla="*/ 323850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810000 w 4076700"/>
              <a:gd name="connsiteY7" fmla="*/ 323850 h 1104900"/>
              <a:gd name="connsiteX8" fmla="*/ 4076700 w 4076700"/>
              <a:gd name="connsiteY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3152775 w 4076700"/>
              <a:gd name="connsiteY5" fmla="*/ 733425 h 1104900"/>
              <a:gd name="connsiteX6" fmla="*/ 4076700 w 4076700"/>
              <a:gd name="connsiteY6" fmla="*/ 0 h 1104900"/>
              <a:gd name="connsiteX0" fmla="*/ 0 w 4076700"/>
              <a:gd name="connsiteY0" fmla="*/ 1104900 h 1111531"/>
              <a:gd name="connsiteX1" fmla="*/ 1019175 w 4076700"/>
              <a:gd name="connsiteY1" fmla="*/ 1095375 h 1111531"/>
              <a:gd name="connsiteX2" fmla="*/ 1466850 w 4076700"/>
              <a:gd name="connsiteY2" fmla="*/ 914400 h 1111531"/>
              <a:gd name="connsiteX3" fmla="*/ 1885950 w 4076700"/>
              <a:gd name="connsiteY3" fmla="*/ 762000 h 1111531"/>
              <a:gd name="connsiteX4" fmla="*/ 3152775 w 4076700"/>
              <a:gd name="connsiteY4" fmla="*/ 733425 h 1111531"/>
              <a:gd name="connsiteX5" fmla="*/ 4076700 w 4076700"/>
              <a:gd name="connsiteY5" fmla="*/ 0 h 1111531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152775 w 4076700"/>
              <a:gd name="connsiteY3" fmla="*/ 733425 h 1122683"/>
              <a:gd name="connsiteX4" fmla="*/ 4076700 w 4076700"/>
              <a:gd name="connsiteY4" fmla="*/ 0 h 1122683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241675 w 4076700"/>
              <a:gd name="connsiteY3" fmla="*/ 695325 h 1122683"/>
              <a:gd name="connsiteX4" fmla="*/ 4076700 w 4076700"/>
              <a:gd name="connsiteY4" fmla="*/ 0 h 1122683"/>
              <a:gd name="connsiteX0" fmla="*/ 0 w 4070350"/>
              <a:gd name="connsiteY0" fmla="*/ 1117600 h 1128005"/>
              <a:gd name="connsiteX1" fmla="*/ 1012825 w 4070350"/>
              <a:gd name="connsiteY1" fmla="*/ 1095375 h 1128005"/>
              <a:gd name="connsiteX2" fmla="*/ 1879600 w 4070350"/>
              <a:gd name="connsiteY2" fmla="*/ 762000 h 1128005"/>
              <a:gd name="connsiteX3" fmla="*/ 3235325 w 4070350"/>
              <a:gd name="connsiteY3" fmla="*/ 695325 h 1128005"/>
              <a:gd name="connsiteX4" fmla="*/ 4070350 w 4070350"/>
              <a:gd name="connsiteY4" fmla="*/ 0 h 1128005"/>
              <a:gd name="connsiteX0" fmla="*/ 0 w 4070350"/>
              <a:gd name="connsiteY0" fmla="*/ 1117600 h 1117600"/>
              <a:gd name="connsiteX1" fmla="*/ 1012825 w 4070350"/>
              <a:gd name="connsiteY1" fmla="*/ 1095375 h 1117600"/>
              <a:gd name="connsiteX2" fmla="*/ 1879600 w 4070350"/>
              <a:gd name="connsiteY2" fmla="*/ 762000 h 1117600"/>
              <a:gd name="connsiteX3" fmla="*/ 3235325 w 4070350"/>
              <a:gd name="connsiteY3" fmla="*/ 695325 h 1117600"/>
              <a:gd name="connsiteX4" fmla="*/ 4070350 w 4070350"/>
              <a:gd name="connsiteY4" fmla="*/ 0 h 111760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7175"/>
              <a:gd name="connsiteY0" fmla="*/ 1127125 h 1127125"/>
              <a:gd name="connsiteX1" fmla="*/ 1009650 w 4067175"/>
              <a:gd name="connsiteY1" fmla="*/ 1095375 h 1127125"/>
              <a:gd name="connsiteX2" fmla="*/ 1876425 w 4067175"/>
              <a:gd name="connsiteY2" fmla="*/ 762000 h 1127125"/>
              <a:gd name="connsiteX3" fmla="*/ 3232150 w 4067175"/>
              <a:gd name="connsiteY3" fmla="*/ 695325 h 1127125"/>
              <a:gd name="connsiteX4" fmla="*/ 4067175 w 4067175"/>
              <a:gd name="connsiteY4" fmla="*/ 0 h 1127125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70212"/>
              <a:gd name="connsiteX1" fmla="*/ 1012154 w 4064000"/>
              <a:gd name="connsiteY1" fmla="*/ 1169209 h 1170212"/>
              <a:gd name="connsiteX2" fmla="*/ 1873250 w 4064000"/>
              <a:gd name="connsiteY2" fmla="*/ 762000 h 1170212"/>
              <a:gd name="connsiteX3" fmla="*/ 3228975 w 4064000"/>
              <a:gd name="connsiteY3" fmla="*/ 695325 h 1170212"/>
              <a:gd name="connsiteX4" fmla="*/ 4064000 w 4064000"/>
              <a:gd name="connsiteY4" fmla="*/ 0 h 1170212"/>
              <a:gd name="connsiteX0" fmla="*/ 0 w 4075359"/>
              <a:gd name="connsiteY0" fmla="*/ 1178063 h 1178063"/>
              <a:gd name="connsiteX1" fmla="*/ 1023513 w 4075359"/>
              <a:gd name="connsiteY1" fmla="*/ 1169209 h 1178063"/>
              <a:gd name="connsiteX2" fmla="*/ 1884609 w 4075359"/>
              <a:gd name="connsiteY2" fmla="*/ 762000 h 1178063"/>
              <a:gd name="connsiteX3" fmla="*/ 3240334 w 4075359"/>
              <a:gd name="connsiteY3" fmla="*/ 695325 h 1178063"/>
              <a:gd name="connsiteX4" fmla="*/ 4075359 w 4075359"/>
              <a:gd name="connsiteY4" fmla="*/ 0 h 1178063"/>
              <a:gd name="connsiteX0" fmla="*/ 0 w 4069679"/>
              <a:gd name="connsiteY0" fmla="*/ 1161025 h 1169209"/>
              <a:gd name="connsiteX1" fmla="*/ 1017833 w 4069679"/>
              <a:gd name="connsiteY1" fmla="*/ 1169209 h 1169209"/>
              <a:gd name="connsiteX2" fmla="*/ 1878929 w 4069679"/>
              <a:gd name="connsiteY2" fmla="*/ 762000 h 1169209"/>
              <a:gd name="connsiteX3" fmla="*/ 3234654 w 4069679"/>
              <a:gd name="connsiteY3" fmla="*/ 695325 h 1169209"/>
              <a:gd name="connsiteX4" fmla="*/ 4069679 w 4069679"/>
              <a:gd name="connsiteY4" fmla="*/ 0 h 1169209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234654 w 3995845"/>
              <a:gd name="connsiteY3" fmla="*/ 513581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552707 w 3995845"/>
              <a:gd name="connsiteY3" fmla="*/ 54765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399360 w 3995845"/>
              <a:gd name="connsiteY3" fmla="*/ 53061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217601 w 3995845"/>
              <a:gd name="connsiteY4" fmla="*/ 411895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06427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597294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95636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1019781"/>
              <a:gd name="connsiteX1" fmla="*/ 1017833 w 3995845"/>
              <a:gd name="connsiteY1" fmla="*/ 987465 h 1019781"/>
              <a:gd name="connsiteX2" fmla="*/ 1833493 w 3995845"/>
              <a:gd name="connsiteY2" fmla="*/ 631371 h 1019781"/>
              <a:gd name="connsiteX3" fmla="*/ 3484554 w 3995845"/>
              <a:gd name="connsiteY3" fmla="*/ 1019058 h 1019781"/>
              <a:gd name="connsiteX4" fmla="*/ 3995845 w 3995845"/>
              <a:gd name="connsiteY4" fmla="*/ 0 h 1019781"/>
              <a:gd name="connsiteX0" fmla="*/ 0 w 3995845"/>
              <a:gd name="connsiteY0" fmla="*/ 979281 h 1020223"/>
              <a:gd name="connsiteX1" fmla="*/ 1017833 w 3995845"/>
              <a:gd name="connsiteY1" fmla="*/ 987465 h 1020223"/>
              <a:gd name="connsiteX2" fmla="*/ 1833493 w 3995845"/>
              <a:gd name="connsiteY2" fmla="*/ 631371 h 1020223"/>
              <a:gd name="connsiteX3" fmla="*/ 3484554 w 3995845"/>
              <a:gd name="connsiteY3" fmla="*/ 1019058 h 1020223"/>
              <a:gd name="connsiteX4" fmla="*/ 3995845 w 3995845"/>
              <a:gd name="connsiteY4" fmla="*/ 0 h 1020223"/>
              <a:gd name="connsiteX0" fmla="*/ 0 w 3995845"/>
              <a:gd name="connsiteY0" fmla="*/ 979281 h 1003225"/>
              <a:gd name="connsiteX1" fmla="*/ 1017833 w 3995845"/>
              <a:gd name="connsiteY1" fmla="*/ 987465 h 1003225"/>
              <a:gd name="connsiteX2" fmla="*/ 1833493 w 3995845"/>
              <a:gd name="connsiteY2" fmla="*/ 631371 h 1003225"/>
              <a:gd name="connsiteX3" fmla="*/ 3564067 w 3995845"/>
              <a:gd name="connsiteY3" fmla="*/ 1002019 h 1003225"/>
              <a:gd name="connsiteX4" fmla="*/ 3995845 w 3995845"/>
              <a:gd name="connsiteY4" fmla="*/ 0 h 1003225"/>
              <a:gd name="connsiteX0" fmla="*/ 0 w 3995845"/>
              <a:gd name="connsiteY0" fmla="*/ 979281 h 1002768"/>
              <a:gd name="connsiteX1" fmla="*/ 1017833 w 3995845"/>
              <a:gd name="connsiteY1" fmla="*/ 987465 h 1002768"/>
              <a:gd name="connsiteX2" fmla="*/ 1833493 w 3995845"/>
              <a:gd name="connsiteY2" fmla="*/ 631371 h 1002768"/>
              <a:gd name="connsiteX3" fmla="*/ 3564067 w 3995845"/>
              <a:gd name="connsiteY3" fmla="*/ 1002019 h 1002768"/>
              <a:gd name="connsiteX4" fmla="*/ 3995845 w 3995845"/>
              <a:gd name="connsiteY4" fmla="*/ 0 h 1002768"/>
              <a:gd name="connsiteX0" fmla="*/ 0 w 3995845"/>
              <a:gd name="connsiteY0" fmla="*/ 979281 h 1027613"/>
              <a:gd name="connsiteX1" fmla="*/ 1017833 w 3995845"/>
              <a:gd name="connsiteY1" fmla="*/ 987465 h 1027613"/>
              <a:gd name="connsiteX2" fmla="*/ 2373046 w 3995845"/>
              <a:gd name="connsiteY2" fmla="*/ 750640 h 1027613"/>
              <a:gd name="connsiteX3" fmla="*/ 3564067 w 3995845"/>
              <a:gd name="connsiteY3" fmla="*/ 1002019 h 1027613"/>
              <a:gd name="connsiteX4" fmla="*/ 3995845 w 3995845"/>
              <a:gd name="connsiteY4" fmla="*/ 0 h 1027613"/>
              <a:gd name="connsiteX0" fmla="*/ 0 w 3995845"/>
              <a:gd name="connsiteY0" fmla="*/ 979281 h 1030416"/>
              <a:gd name="connsiteX1" fmla="*/ 1387000 w 3995845"/>
              <a:gd name="connsiteY1" fmla="*/ 697811 h 1030416"/>
              <a:gd name="connsiteX2" fmla="*/ 2373046 w 3995845"/>
              <a:gd name="connsiteY2" fmla="*/ 750640 h 1030416"/>
              <a:gd name="connsiteX3" fmla="*/ 3564067 w 3995845"/>
              <a:gd name="connsiteY3" fmla="*/ 1002019 h 1030416"/>
              <a:gd name="connsiteX4" fmla="*/ 3995845 w 3995845"/>
              <a:gd name="connsiteY4" fmla="*/ 0 h 1030416"/>
              <a:gd name="connsiteX0" fmla="*/ 0 w 3734588"/>
              <a:gd name="connsiteY0" fmla="*/ 706665 h 1030416"/>
              <a:gd name="connsiteX1" fmla="*/ 1125743 w 3734588"/>
              <a:gd name="connsiteY1" fmla="*/ 697811 h 1030416"/>
              <a:gd name="connsiteX2" fmla="*/ 2111789 w 3734588"/>
              <a:gd name="connsiteY2" fmla="*/ 750640 h 1030416"/>
              <a:gd name="connsiteX3" fmla="*/ 3302810 w 3734588"/>
              <a:gd name="connsiteY3" fmla="*/ 1002019 h 1030416"/>
              <a:gd name="connsiteX4" fmla="*/ 3734588 w 3734588"/>
              <a:gd name="connsiteY4" fmla="*/ 0 h 1030416"/>
              <a:gd name="connsiteX0" fmla="*/ 0 w 3734588"/>
              <a:gd name="connsiteY0" fmla="*/ 706665 h 1030416"/>
              <a:gd name="connsiteX1" fmla="*/ 2111789 w 3734588"/>
              <a:gd name="connsiteY1" fmla="*/ 750640 h 1030416"/>
              <a:gd name="connsiteX2" fmla="*/ 3302810 w 3734588"/>
              <a:gd name="connsiteY2" fmla="*/ 1002019 h 1030416"/>
              <a:gd name="connsiteX3" fmla="*/ 3734588 w 3734588"/>
              <a:gd name="connsiteY3" fmla="*/ 0 h 1030416"/>
              <a:gd name="connsiteX0" fmla="*/ 0 w 3734588"/>
              <a:gd name="connsiteY0" fmla="*/ 706665 h 1030322"/>
              <a:gd name="connsiteX1" fmla="*/ 2111789 w 3734588"/>
              <a:gd name="connsiteY1" fmla="*/ 750640 h 1030322"/>
              <a:gd name="connsiteX2" fmla="*/ 3302810 w 3734588"/>
              <a:gd name="connsiteY2" fmla="*/ 1002019 h 1030322"/>
              <a:gd name="connsiteX3" fmla="*/ 3734588 w 3734588"/>
              <a:gd name="connsiteY3" fmla="*/ 0 h 1030322"/>
              <a:gd name="connsiteX0" fmla="*/ 0 w 3734588"/>
              <a:gd name="connsiteY0" fmla="*/ 706665 h 1033941"/>
              <a:gd name="connsiteX1" fmla="*/ 2111789 w 3734588"/>
              <a:gd name="connsiteY1" fmla="*/ 750640 h 1033941"/>
              <a:gd name="connsiteX2" fmla="*/ 3302810 w 3734588"/>
              <a:gd name="connsiteY2" fmla="*/ 1002019 h 1033941"/>
              <a:gd name="connsiteX3" fmla="*/ 3734588 w 3734588"/>
              <a:gd name="connsiteY3" fmla="*/ 0 h 1033941"/>
              <a:gd name="connsiteX0" fmla="*/ 1074569 w 1622956"/>
              <a:gd name="connsiteY0" fmla="*/ 1763052 h 1763229"/>
              <a:gd name="connsiteX1" fmla="*/ 157 w 1622956"/>
              <a:gd name="connsiteY1" fmla="*/ 750640 h 1763229"/>
              <a:gd name="connsiteX2" fmla="*/ 1191178 w 1622956"/>
              <a:gd name="connsiteY2" fmla="*/ 1002019 h 1763229"/>
              <a:gd name="connsiteX3" fmla="*/ 1622956 w 1622956"/>
              <a:gd name="connsiteY3" fmla="*/ 0 h 1763229"/>
              <a:gd name="connsiteX0" fmla="*/ 1074994 w 1623381"/>
              <a:gd name="connsiteY0" fmla="*/ 1763052 h 1783349"/>
              <a:gd name="connsiteX1" fmla="*/ 582 w 1623381"/>
              <a:gd name="connsiteY1" fmla="*/ 750640 h 1783349"/>
              <a:gd name="connsiteX2" fmla="*/ 1191603 w 1623381"/>
              <a:gd name="connsiteY2" fmla="*/ 1002019 h 1783349"/>
              <a:gd name="connsiteX3" fmla="*/ 1623381 w 1623381"/>
              <a:gd name="connsiteY3" fmla="*/ 0 h 1783349"/>
              <a:gd name="connsiteX0" fmla="*/ 1502351 w 1624775"/>
              <a:gd name="connsiteY0" fmla="*/ 1598346 h 1621298"/>
              <a:gd name="connsiteX1" fmla="*/ 1976 w 1624775"/>
              <a:gd name="connsiteY1" fmla="*/ 750640 h 1621298"/>
              <a:gd name="connsiteX2" fmla="*/ 1192997 w 1624775"/>
              <a:gd name="connsiteY2" fmla="*/ 1002019 h 1621298"/>
              <a:gd name="connsiteX3" fmla="*/ 1624775 w 1624775"/>
              <a:gd name="connsiteY3" fmla="*/ 0 h 1621298"/>
              <a:gd name="connsiteX0" fmla="*/ 1445654 w 1568078"/>
              <a:gd name="connsiteY0" fmla="*/ 1598346 h 1624064"/>
              <a:gd name="connsiteX1" fmla="*/ 2074 w 1568078"/>
              <a:gd name="connsiteY1" fmla="*/ 864230 h 1624064"/>
              <a:gd name="connsiteX2" fmla="*/ 1136300 w 1568078"/>
              <a:gd name="connsiteY2" fmla="*/ 1002019 h 1624064"/>
              <a:gd name="connsiteX3" fmla="*/ 1568078 w 1568078"/>
              <a:gd name="connsiteY3" fmla="*/ 0 h 1624064"/>
              <a:gd name="connsiteX0" fmla="*/ 1443697 w 1566121"/>
              <a:gd name="connsiteY0" fmla="*/ 1598346 h 1631710"/>
              <a:gd name="connsiteX1" fmla="*/ 117 w 1566121"/>
              <a:gd name="connsiteY1" fmla="*/ 864230 h 1631710"/>
              <a:gd name="connsiteX2" fmla="*/ 1134343 w 1566121"/>
              <a:gd name="connsiteY2" fmla="*/ 1002019 h 1631710"/>
              <a:gd name="connsiteX3" fmla="*/ 1566121 w 1566121"/>
              <a:gd name="connsiteY3" fmla="*/ 0 h 1631710"/>
              <a:gd name="connsiteX0" fmla="*/ 1445827 w 1568251"/>
              <a:gd name="connsiteY0" fmla="*/ 1598346 h 1624089"/>
              <a:gd name="connsiteX1" fmla="*/ 2247 w 1568251"/>
              <a:gd name="connsiteY1" fmla="*/ 864230 h 1624089"/>
              <a:gd name="connsiteX2" fmla="*/ 1125114 w 1568251"/>
              <a:gd name="connsiteY2" fmla="*/ 996340 h 1624089"/>
              <a:gd name="connsiteX3" fmla="*/ 1568251 w 1568251"/>
              <a:gd name="connsiteY3" fmla="*/ 0 h 1624089"/>
              <a:gd name="connsiteX0" fmla="*/ 1444355 w 1566779"/>
              <a:gd name="connsiteY0" fmla="*/ 1598346 h 1627644"/>
              <a:gd name="connsiteX1" fmla="*/ 775 w 1566779"/>
              <a:gd name="connsiteY1" fmla="*/ 864230 h 1627644"/>
              <a:gd name="connsiteX2" fmla="*/ 1123642 w 1566779"/>
              <a:gd name="connsiteY2" fmla="*/ 996340 h 1627644"/>
              <a:gd name="connsiteX3" fmla="*/ 1566779 w 1566779"/>
              <a:gd name="connsiteY3" fmla="*/ 0 h 1627644"/>
              <a:gd name="connsiteX0" fmla="*/ 1462973 w 1585397"/>
              <a:gd name="connsiteY0" fmla="*/ 1598346 h 1598346"/>
              <a:gd name="connsiteX1" fmla="*/ 506138 w 1585397"/>
              <a:gd name="connsiteY1" fmla="*/ 1371730 h 1598346"/>
              <a:gd name="connsiteX2" fmla="*/ 19393 w 1585397"/>
              <a:gd name="connsiteY2" fmla="*/ 864230 h 1598346"/>
              <a:gd name="connsiteX3" fmla="*/ 1142260 w 1585397"/>
              <a:gd name="connsiteY3" fmla="*/ 996340 h 1598346"/>
              <a:gd name="connsiteX4" fmla="*/ 1585397 w 1585397"/>
              <a:gd name="connsiteY4" fmla="*/ 0 h 1598346"/>
              <a:gd name="connsiteX0" fmla="*/ 1452847 w 1575271"/>
              <a:gd name="connsiteY0" fmla="*/ 1598346 h 1598346"/>
              <a:gd name="connsiteX1" fmla="*/ 643679 w 1575271"/>
              <a:gd name="connsiteY1" fmla="*/ 1178627 h 1598346"/>
              <a:gd name="connsiteX2" fmla="*/ 9267 w 1575271"/>
              <a:gd name="connsiteY2" fmla="*/ 864230 h 1598346"/>
              <a:gd name="connsiteX3" fmla="*/ 1132134 w 1575271"/>
              <a:gd name="connsiteY3" fmla="*/ 996340 h 1598346"/>
              <a:gd name="connsiteX4" fmla="*/ 1575271 w 1575271"/>
              <a:gd name="connsiteY4" fmla="*/ 0 h 1598346"/>
              <a:gd name="connsiteX0" fmla="*/ 1454894 w 1577318"/>
              <a:gd name="connsiteY0" fmla="*/ 1598346 h 1598346"/>
              <a:gd name="connsiteX1" fmla="*/ 645726 w 1577318"/>
              <a:gd name="connsiteY1" fmla="*/ 1178627 h 1598346"/>
              <a:gd name="connsiteX2" fmla="*/ 11314 w 1577318"/>
              <a:gd name="connsiteY2" fmla="*/ 864230 h 1598346"/>
              <a:gd name="connsiteX3" fmla="*/ 1134181 w 1577318"/>
              <a:gd name="connsiteY3" fmla="*/ 996340 h 1598346"/>
              <a:gd name="connsiteX4" fmla="*/ 1577318 w 1577318"/>
              <a:gd name="connsiteY4" fmla="*/ 0 h 1598346"/>
              <a:gd name="connsiteX0" fmla="*/ 1454894 w 1577318"/>
              <a:gd name="connsiteY0" fmla="*/ 1598346 h 1598346"/>
              <a:gd name="connsiteX1" fmla="*/ 645726 w 1577318"/>
              <a:gd name="connsiteY1" fmla="*/ 1178627 h 1598346"/>
              <a:gd name="connsiteX2" fmla="*/ 11314 w 1577318"/>
              <a:gd name="connsiteY2" fmla="*/ 864230 h 1598346"/>
              <a:gd name="connsiteX3" fmla="*/ 600290 w 1577318"/>
              <a:gd name="connsiteY3" fmla="*/ 996883 h 1598346"/>
              <a:gd name="connsiteX4" fmla="*/ 1134181 w 1577318"/>
              <a:gd name="connsiteY4" fmla="*/ 996340 h 1598346"/>
              <a:gd name="connsiteX5" fmla="*/ 1577318 w 1577318"/>
              <a:gd name="connsiteY5" fmla="*/ 0 h 1598346"/>
              <a:gd name="connsiteX0" fmla="*/ 1443782 w 1566206"/>
              <a:gd name="connsiteY0" fmla="*/ 1598346 h 1598346"/>
              <a:gd name="connsiteX1" fmla="*/ 634614 w 1566206"/>
              <a:gd name="connsiteY1" fmla="*/ 1178627 h 1598346"/>
              <a:gd name="connsiteX2" fmla="*/ 202 w 1566206"/>
              <a:gd name="connsiteY2" fmla="*/ 864230 h 1598346"/>
              <a:gd name="connsiteX3" fmla="*/ 572139 w 1566206"/>
              <a:gd name="connsiteY3" fmla="*/ 832178 h 1598346"/>
              <a:gd name="connsiteX4" fmla="*/ 1123069 w 1566206"/>
              <a:gd name="connsiteY4" fmla="*/ 996340 h 1598346"/>
              <a:gd name="connsiteX5" fmla="*/ 1566206 w 1566206"/>
              <a:gd name="connsiteY5" fmla="*/ 0 h 1598346"/>
              <a:gd name="connsiteX0" fmla="*/ 1443782 w 1566206"/>
              <a:gd name="connsiteY0" fmla="*/ 1598346 h 1598346"/>
              <a:gd name="connsiteX1" fmla="*/ 634614 w 1566206"/>
              <a:gd name="connsiteY1" fmla="*/ 1178627 h 1598346"/>
              <a:gd name="connsiteX2" fmla="*/ 202 w 1566206"/>
              <a:gd name="connsiteY2" fmla="*/ 864230 h 1598346"/>
              <a:gd name="connsiteX3" fmla="*/ 572139 w 1566206"/>
              <a:gd name="connsiteY3" fmla="*/ 832178 h 1598346"/>
              <a:gd name="connsiteX4" fmla="*/ 1123069 w 1566206"/>
              <a:gd name="connsiteY4" fmla="*/ 996340 h 1598346"/>
              <a:gd name="connsiteX5" fmla="*/ 1566206 w 1566206"/>
              <a:gd name="connsiteY5" fmla="*/ 0 h 1598346"/>
              <a:gd name="connsiteX0" fmla="*/ 1443782 w 1566206"/>
              <a:gd name="connsiteY0" fmla="*/ 1598346 h 1598346"/>
              <a:gd name="connsiteX1" fmla="*/ 634614 w 1566206"/>
              <a:gd name="connsiteY1" fmla="*/ 1178627 h 1598346"/>
              <a:gd name="connsiteX2" fmla="*/ 202 w 1566206"/>
              <a:gd name="connsiteY2" fmla="*/ 864230 h 1598346"/>
              <a:gd name="connsiteX3" fmla="*/ 572139 w 1566206"/>
              <a:gd name="connsiteY3" fmla="*/ 832178 h 1598346"/>
              <a:gd name="connsiteX4" fmla="*/ 1123069 w 1566206"/>
              <a:gd name="connsiteY4" fmla="*/ 996340 h 1598346"/>
              <a:gd name="connsiteX5" fmla="*/ 1566206 w 1566206"/>
              <a:gd name="connsiteY5" fmla="*/ 0 h 1598346"/>
              <a:gd name="connsiteX0" fmla="*/ 1443631 w 1566055"/>
              <a:gd name="connsiteY0" fmla="*/ 1598346 h 1598346"/>
              <a:gd name="connsiteX1" fmla="*/ 549271 w 1566055"/>
              <a:gd name="connsiteY1" fmla="*/ 1059357 h 1598346"/>
              <a:gd name="connsiteX2" fmla="*/ 51 w 1566055"/>
              <a:gd name="connsiteY2" fmla="*/ 864230 h 1598346"/>
              <a:gd name="connsiteX3" fmla="*/ 571988 w 1566055"/>
              <a:gd name="connsiteY3" fmla="*/ 832178 h 1598346"/>
              <a:gd name="connsiteX4" fmla="*/ 1122918 w 1566055"/>
              <a:gd name="connsiteY4" fmla="*/ 996340 h 1598346"/>
              <a:gd name="connsiteX5" fmla="*/ 1566055 w 1566055"/>
              <a:gd name="connsiteY5" fmla="*/ 0 h 1598346"/>
              <a:gd name="connsiteX0" fmla="*/ 1443688 w 1566112"/>
              <a:gd name="connsiteY0" fmla="*/ 1598346 h 1598346"/>
              <a:gd name="connsiteX1" fmla="*/ 549328 w 1566112"/>
              <a:gd name="connsiteY1" fmla="*/ 1059357 h 1598346"/>
              <a:gd name="connsiteX2" fmla="*/ 108 w 1566112"/>
              <a:gd name="connsiteY2" fmla="*/ 864230 h 1598346"/>
              <a:gd name="connsiteX3" fmla="*/ 572045 w 1566112"/>
              <a:gd name="connsiteY3" fmla="*/ 832178 h 1598346"/>
              <a:gd name="connsiteX4" fmla="*/ 1122975 w 1566112"/>
              <a:gd name="connsiteY4" fmla="*/ 996340 h 1598346"/>
              <a:gd name="connsiteX5" fmla="*/ 1566112 w 1566112"/>
              <a:gd name="connsiteY5" fmla="*/ 0 h 1598346"/>
              <a:gd name="connsiteX0" fmla="*/ 1444223 w 1566647"/>
              <a:gd name="connsiteY0" fmla="*/ 1598346 h 1598346"/>
              <a:gd name="connsiteX1" fmla="*/ 549863 w 1566647"/>
              <a:gd name="connsiteY1" fmla="*/ 1059357 h 1598346"/>
              <a:gd name="connsiteX2" fmla="*/ 643 w 1566647"/>
              <a:gd name="connsiteY2" fmla="*/ 864230 h 1598346"/>
              <a:gd name="connsiteX3" fmla="*/ 572580 w 1566647"/>
              <a:gd name="connsiteY3" fmla="*/ 832178 h 1598346"/>
              <a:gd name="connsiteX4" fmla="*/ 1123510 w 1566647"/>
              <a:gd name="connsiteY4" fmla="*/ 996340 h 1598346"/>
              <a:gd name="connsiteX5" fmla="*/ 1566647 w 1566647"/>
              <a:gd name="connsiteY5" fmla="*/ 0 h 1598346"/>
              <a:gd name="connsiteX0" fmla="*/ 1443642 w 1566066"/>
              <a:gd name="connsiteY0" fmla="*/ 1598346 h 1598346"/>
              <a:gd name="connsiteX1" fmla="*/ 606077 w 1566066"/>
              <a:gd name="connsiteY1" fmla="*/ 1025280 h 1598346"/>
              <a:gd name="connsiteX2" fmla="*/ 62 w 1566066"/>
              <a:gd name="connsiteY2" fmla="*/ 864230 h 1598346"/>
              <a:gd name="connsiteX3" fmla="*/ 571999 w 1566066"/>
              <a:gd name="connsiteY3" fmla="*/ 832178 h 1598346"/>
              <a:gd name="connsiteX4" fmla="*/ 1122929 w 1566066"/>
              <a:gd name="connsiteY4" fmla="*/ 996340 h 1598346"/>
              <a:gd name="connsiteX5" fmla="*/ 1566066 w 1566066"/>
              <a:gd name="connsiteY5" fmla="*/ 0 h 1598346"/>
              <a:gd name="connsiteX0" fmla="*/ 1443596 w 1566020"/>
              <a:gd name="connsiteY0" fmla="*/ 1598346 h 1598346"/>
              <a:gd name="connsiteX1" fmla="*/ 588993 w 1566020"/>
              <a:gd name="connsiteY1" fmla="*/ 1030960 h 1598346"/>
              <a:gd name="connsiteX2" fmla="*/ 16 w 1566020"/>
              <a:gd name="connsiteY2" fmla="*/ 864230 h 1598346"/>
              <a:gd name="connsiteX3" fmla="*/ 571953 w 1566020"/>
              <a:gd name="connsiteY3" fmla="*/ 832178 h 1598346"/>
              <a:gd name="connsiteX4" fmla="*/ 1122883 w 1566020"/>
              <a:gd name="connsiteY4" fmla="*/ 996340 h 1598346"/>
              <a:gd name="connsiteX5" fmla="*/ 1566020 w 1566020"/>
              <a:gd name="connsiteY5" fmla="*/ 0 h 1598346"/>
              <a:gd name="connsiteX0" fmla="*/ 1443596 w 1566020"/>
              <a:gd name="connsiteY0" fmla="*/ 1598346 h 1598346"/>
              <a:gd name="connsiteX1" fmla="*/ 588993 w 1566020"/>
              <a:gd name="connsiteY1" fmla="*/ 1030960 h 1598346"/>
              <a:gd name="connsiteX2" fmla="*/ 16 w 1566020"/>
              <a:gd name="connsiteY2" fmla="*/ 869910 h 1598346"/>
              <a:gd name="connsiteX3" fmla="*/ 571953 w 1566020"/>
              <a:gd name="connsiteY3" fmla="*/ 832178 h 1598346"/>
              <a:gd name="connsiteX4" fmla="*/ 1122883 w 1566020"/>
              <a:gd name="connsiteY4" fmla="*/ 996340 h 1598346"/>
              <a:gd name="connsiteX5" fmla="*/ 1566020 w 1566020"/>
              <a:gd name="connsiteY5" fmla="*/ 0 h 1598346"/>
              <a:gd name="connsiteX0" fmla="*/ 1443596 w 1566020"/>
              <a:gd name="connsiteY0" fmla="*/ 1598346 h 1598346"/>
              <a:gd name="connsiteX1" fmla="*/ 588993 w 1566020"/>
              <a:gd name="connsiteY1" fmla="*/ 1030960 h 1598346"/>
              <a:gd name="connsiteX2" fmla="*/ 16 w 1566020"/>
              <a:gd name="connsiteY2" fmla="*/ 869910 h 1598346"/>
              <a:gd name="connsiteX3" fmla="*/ 571953 w 1566020"/>
              <a:gd name="connsiteY3" fmla="*/ 832178 h 1598346"/>
              <a:gd name="connsiteX4" fmla="*/ 1122883 w 1566020"/>
              <a:gd name="connsiteY4" fmla="*/ 996340 h 1598346"/>
              <a:gd name="connsiteX5" fmla="*/ 1566020 w 1566020"/>
              <a:gd name="connsiteY5" fmla="*/ 0 h 1598346"/>
              <a:gd name="connsiteX0" fmla="*/ 1443596 w 1566020"/>
              <a:gd name="connsiteY0" fmla="*/ 1598346 h 1598346"/>
              <a:gd name="connsiteX1" fmla="*/ 872967 w 1566020"/>
              <a:gd name="connsiteY1" fmla="*/ 1218384 h 1598346"/>
              <a:gd name="connsiteX2" fmla="*/ 588993 w 1566020"/>
              <a:gd name="connsiteY2" fmla="*/ 1030960 h 1598346"/>
              <a:gd name="connsiteX3" fmla="*/ 16 w 1566020"/>
              <a:gd name="connsiteY3" fmla="*/ 869910 h 1598346"/>
              <a:gd name="connsiteX4" fmla="*/ 571953 w 1566020"/>
              <a:gd name="connsiteY4" fmla="*/ 832178 h 1598346"/>
              <a:gd name="connsiteX5" fmla="*/ 1122883 w 1566020"/>
              <a:gd name="connsiteY5" fmla="*/ 996340 h 1598346"/>
              <a:gd name="connsiteX6" fmla="*/ 1566020 w 1566020"/>
              <a:gd name="connsiteY6" fmla="*/ 0 h 1598346"/>
              <a:gd name="connsiteX0" fmla="*/ 1443596 w 1566020"/>
              <a:gd name="connsiteY0" fmla="*/ 1598346 h 1598346"/>
              <a:gd name="connsiteX1" fmla="*/ 986557 w 1566020"/>
              <a:gd name="connsiteY1" fmla="*/ 1536436 h 1598346"/>
              <a:gd name="connsiteX2" fmla="*/ 588993 w 1566020"/>
              <a:gd name="connsiteY2" fmla="*/ 1030960 h 1598346"/>
              <a:gd name="connsiteX3" fmla="*/ 16 w 1566020"/>
              <a:gd name="connsiteY3" fmla="*/ 869910 h 1598346"/>
              <a:gd name="connsiteX4" fmla="*/ 571953 w 1566020"/>
              <a:gd name="connsiteY4" fmla="*/ 832178 h 1598346"/>
              <a:gd name="connsiteX5" fmla="*/ 1122883 w 1566020"/>
              <a:gd name="connsiteY5" fmla="*/ 996340 h 1598346"/>
              <a:gd name="connsiteX6" fmla="*/ 1566020 w 1566020"/>
              <a:gd name="connsiteY6" fmla="*/ 0 h 1598346"/>
              <a:gd name="connsiteX0" fmla="*/ 1443596 w 1566020"/>
              <a:gd name="connsiteY0" fmla="*/ 1558590 h 1558590"/>
              <a:gd name="connsiteX1" fmla="*/ 986557 w 1566020"/>
              <a:gd name="connsiteY1" fmla="*/ 1536436 h 1558590"/>
              <a:gd name="connsiteX2" fmla="*/ 588993 w 1566020"/>
              <a:gd name="connsiteY2" fmla="*/ 1030960 h 1558590"/>
              <a:gd name="connsiteX3" fmla="*/ 16 w 1566020"/>
              <a:gd name="connsiteY3" fmla="*/ 869910 h 1558590"/>
              <a:gd name="connsiteX4" fmla="*/ 571953 w 1566020"/>
              <a:gd name="connsiteY4" fmla="*/ 832178 h 1558590"/>
              <a:gd name="connsiteX5" fmla="*/ 1122883 w 1566020"/>
              <a:gd name="connsiteY5" fmla="*/ 996340 h 1558590"/>
              <a:gd name="connsiteX6" fmla="*/ 1566020 w 1566020"/>
              <a:gd name="connsiteY6" fmla="*/ 0 h 1558590"/>
              <a:gd name="connsiteX0" fmla="*/ 1443641 w 1566065"/>
              <a:gd name="connsiteY0" fmla="*/ 1558590 h 1610826"/>
              <a:gd name="connsiteX1" fmla="*/ 986602 w 1566065"/>
              <a:gd name="connsiteY1" fmla="*/ 1536436 h 1610826"/>
              <a:gd name="connsiteX2" fmla="*/ 606076 w 1566065"/>
              <a:gd name="connsiteY2" fmla="*/ 1581872 h 1610826"/>
              <a:gd name="connsiteX3" fmla="*/ 61 w 1566065"/>
              <a:gd name="connsiteY3" fmla="*/ 869910 h 1610826"/>
              <a:gd name="connsiteX4" fmla="*/ 571998 w 1566065"/>
              <a:gd name="connsiteY4" fmla="*/ 832178 h 1610826"/>
              <a:gd name="connsiteX5" fmla="*/ 1122928 w 1566065"/>
              <a:gd name="connsiteY5" fmla="*/ 996340 h 1610826"/>
              <a:gd name="connsiteX6" fmla="*/ 1566065 w 1566065"/>
              <a:gd name="connsiteY6" fmla="*/ 0 h 1610826"/>
              <a:gd name="connsiteX0" fmla="*/ 1443582 w 1566006"/>
              <a:gd name="connsiteY0" fmla="*/ 1558590 h 1610826"/>
              <a:gd name="connsiteX1" fmla="*/ 986543 w 1566006"/>
              <a:gd name="connsiteY1" fmla="*/ 1536436 h 1610826"/>
              <a:gd name="connsiteX2" fmla="*/ 606017 w 1566006"/>
              <a:gd name="connsiteY2" fmla="*/ 1581872 h 1610826"/>
              <a:gd name="connsiteX3" fmla="*/ 2 w 1566006"/>
              <a:gd name="connsiteY3" fmla="*/ 869910 h 1610826"/>
              <a:gd name="connsiteX4" fmla="*/ 600337 w 1566006"/>
              <a:gd name="connsiteY4" fmla="*/ 1082076 h 1610826"/>
              <a:gd name="connsiteX5" fmla="*/ 1122869 w 1566006"/>
              <a:gd name="connsiteY5" fmla="*/ 996340 h 1610826"/>
              <a:gd name="connsiteX6" fmla="*/ 1566006 w 1566006"/>
              <a:gd name="connsiteY6" fmla="*/ 0 h 1610826"/>
              <a:gd name="connsiteX0" fmla="*/ 1432223 w 1554647"/>
              <a:gd name="connsiteY0" fmla="*/ 1558590 h 1586439"/>
              <a:gd name="connsiteX1" fmla="*/ 975184 w 1554647"/>
              <a:gd name="connsiteY1" fmla="*/ 1536436 h 1586439"/>
              <a:gd name="connsiteX2" fmla="*/ 594658 w 1554647"/>
              <a:gd name="connsiteY2" fmla="*/ 1581872 h 1586439"/>
              <a:gd name="connsiteX3" fmla="*/ 2 w 1554647"/>
              <a:gd name="connsiteY3" fmla="*/ 1329950 h 1586439"/>
              <a:gd name="connsiteX4" fmla="*/ 588978 w 1554647"/>
              <a:gd name="connsiteY4" fmla="*/ 1082076 h 1586439"/>
              <a:gd name="connsiteX5" fmla="*/ 1111510 w 1554647"/>
              <a:gd name="connsiteY5" fmla="*/ 996340 h 1586439"/>
              <a:gd name="connsiteX6" fmla="*/ 1554647 w 1554647"/>
              <a:gd name="connsiteY6" fmla="*/ 0 h 1586439"/>
              <a:gd name="connsiteX0" fmla="*/ 1432223 w 1554647"/>
              <a:gd name="connsiteY0" fmla="*/ 1558590 h 1586439"/>
              <a:gd name="connsiteX1" fmla="*/ 975184 w 1554647"/>
              <a:gd name="connsiteY1" fmla="*/ 1536436 h 1586439"/>
              <a:gd name="connsiteX2" fmla="*/ 594658 w 1554647"/>
              <a:gd name="connsiteY2" fmla="*/ 1581872 h 1586439"/>
              <a:gd name="connsiteX3" fmla="*/ 2 w 1554647"/>
              <a:gd name="connsiteY3" fmla="*/ 1329950 h 1586439"/>
              <a:gd name="connsiteX4" fmla="*/ 588978 w 1554647"/>
              <a:gd name="connsiteY4" fmla="*/ 1133192 h 1586439"/>
              <a:gd name="connsiteX5" fmla="*/ 1111510 w 1554647"/>
              <a:gd name="connsiteY5" fmla="*/ 996340 h 1586439"/>
              <a:gd name="connsiteX6" fmla="*/ 1554647 w 1554647"/>
              <a:gd name="connsiteY6" fmla="*/ 0 h 1586439"/>
              <a:gd name="connsiteX0" fmla="*/ 1432223 w 1554647"/>
              <a:gd name="connsiteY0" fmla="*/ 1558590 h 1586439"/>
              <a:gd name="connsiteX1" fmla="*/ 975184 w 1554647"/>
              <a:gd name="connsiteY1" fmla="*/ 1536436 h 1586439"/>
              <a:gd name="connsiteX2" fmla="*/ 594658 w 1554647"/>
              <a:gd name="connsiteY2" fmla="*/ 1581872 h 1586439"/>
              <a:gd name="connsiteX3" fmla="*/ 2 w 1554647"/>
              <a:gd name="connsiteY3" fmla="*/ 1329950 h 1586439"/>
              <a:gd name="connsiteX4" fmla="*/ 588978 w 1554647"/>
              <a:gd name="connsiteY4" fmla="*/ 1133192 h 1586439"/>
              <a:gd name="connsiteX5" fmla="*/ 1111510 w 1554647"/>
              <a:gd name="connsiteY5" fmla="*/ 996340 h 1586439"/>
              <a:gd name="connsiteX6" fmla="*/ 1554647 w 1554647"/>
              <a:gd name="connsiteY6" fmla="*/ 0 h 1586439"/>
              <a:gd name="connsiteX0" fmla="*/ 1369749 w 1492173"/>
              <a:gd name="connsiteY0" fmla="*/ 1558590 h 1585212"/>
              <a:gd name="connsiteX1" fmla="*/ 912710 w 1492173"/>
              <a:gd name="connsiteY1" fmla="*/ 1536436 h 1585212"/>
              <a:gd name="connsiteX2" fmla="*/ 532184 w 1492173"/>
              <a:gd name="connsiteY2" fmla="*/ 1581872 h 1585212"/>
              <a:gd name="connsiteX3" fmla="*/ 2 w 1492173"/>
              <a:gd name="connsiteY3" fmla="*/ 1364027 h 1585212"/>
              <a:gd name="connsiteX4" fmla="*/ 526504 w 1492173"/>
              <a:gd name="connsiteY4" fmla="*/ 1133192 h 1585212"/>
              <a:gd name="connsiteX5" fmla="*/ 1049036 w 1492173"/>
              <a:gd name="connsiteY5" fmla="*/ 996340 h 1585212"/>
              <a:gd name="connsiteX6" fmla="*/ 1492173 w 1492173"/>
              <a:gd name="connsiteY6" fmla="*/ 0 h 1585212"/>
              <a:gd name="connsiteX0" fmla="*/ 1369749 w 1492173"/>
              <a:gd name="connsiteY0" fmla="*/ 1558590 h 1585212"/>
              <a:gd name="connsiteX1" fmla="*/ 912710 w 1492173"/>
              <a:gd name="connsiteY1" fmla="*/ 1536436 h 1585212"/>
              <a:gd name="connsiteX2" fmla="*/ 532184 w 1492173"/>
              <a:gd name="connsiteY2" fmla="*/ 1581872 h 1585212"/>
              <a:gd name="connsiteX3" fmla="*/ 2 w 1492173"/>
              <a:gd name="connsiteY3" fmla="*/ 1364027 h 1585212"/>
              <a:gd name="connsiteX4" fmla="*/ 526504 w 1492173"/>
              <a:gd name="connsiteY4" fmla="*/ 1133192 h 1585212"/>
              <a:gd name="connsiteX5" fmla="*/ 1049036 w 1492173"/>
              <a:gd name="connsiteY5" fmla="*/ 996340 h 1585212"/>
              <a:gd name="connsiteX6" fmla="*/ 1492173 w 1492173"/>
              <a:gd name="connsiteY6" fmla="*/ 0 h 1585212"/>
              <a:gd name="connsiteX0" fmla="*/ 1369749 w 1492173"/>
              <a:gd name="connsiteY0" fmla="*/ 1558590 h 1581872"/>
              <a:gd name="connsiteX1" fmla="*/ 532184 w 1492173"/>
              <a:gd name="connsiteY1" fmla="*/ 1581872 h 1581872"/>
              <a:gd name="connsiteX2" fmla="*/ 2 w 1492173"/>
              <a:gd name="connsiteY2" fmla="*/ 1364027 h 1581872"/>
              <a:gd name="connsiteX3" fmla="*/ 526504 w 1492173"/>
              <a:gd name="connsiteY3" fmla="*/ 1133192 h 1581872"/>
              <a:gd name="connsiteX4" fmla="*/ 1049036 w 1492173"/>
              <a:gd name="connsiteY4" fmla="*/ 996340 h 1581872"/>
              <a:gd name="connsiteX5" fmla="*/ 1492173 w 1492173"/>
              <a:gd name="connsiteY5" fmla="*/ 0 h 1581872"/>
              <a:gd name="connsiteX0" fmla="*/ 1380276 w 1502700"/>
              <a:gd name="connsiteY0" fmla="*/ 1558590 h 1581872"/>
              <a:gd name="connsiteX1" fmla="*/ 542711 w 1502700"/>
              <a:gd name="connsiteY1" fmla="*/ 1581872 h 1581872"/>
              <a:gd name="connsiteX2" fmla="*/ 10529 w 1502700"/>
              <a:gd name="connsiteY2" fmla="*/ 1364027 h 1581872"/>
              <a:gd name="connsiteX3" fmla="*/ 1059563 w 1502700"/>
              <a:gd name="connsiteY3" fmla="*/ 996340 h 1581872"/>
              <a:gd name="connsiteX4" fmla="*/ 1502700 w 1502700"/>
              <a:gd name="connsiteY4" fmla="*/ 0 h 1581872"/>
              <a:gd name="connsiteX0" fmla="*/ 1370172 w 1492596"/>
              <a:gd name="connsiteY0" fmla="*/ 1558590 h 1581872"/>
              <a:gd name="connsiteX1" fmla="*/ 532607 w 1492596"/>
              <a:gd name="connsiteY1" fmla="*/ 1581872 h 1581872"/>
              <a:gd name="connsiteX2" fmla="*/ 425 w 1492596"/>
              <a:gd name="connsiteY2" fmla="*/ 1364027 h 1581872"/>
              <a:gd name="connsiteX3" fmla="*/ 1049459 w 1492596"/>
              <a:gd name="connsiteY3" fmla="*/ 996340 h 1581872"/>
              <a:gd name="connsiteX4" fmla="*/ 1492596 w 1492596"/>
              <a:gd name="connsiteY4" fmla="*/ 0 h 1581872"/>
              <a:gd name="connsiteX0" fmla="*/ 1370744 w 1493168"/>
              <a:gd name="connsiteY0" fmla="*/ 1558590 h 1581872"/>
              <a:gd name="connsiteX1" fmla="*/ 533179 w 1493168"/>
              <a:gd name="connsiteY1" fmla="*/ 1581872 h 1581872"/>
              <a:gd name="connsiteX2" fmla="*/ 997 w 1493168"/>
              <a:gd name="connsiteY2" fmla="*/ 1364027 h 1581872"/>
              <a:gd name="connsiteX3" fmla="*/ 1050031 w 1493168"/>
              <a:gd name="connsiteY3" fmla="*/ 996340 h 1581872"/>
              <a:gd name="connsiteX4" fmla="*/ 1493168 w 1493168"/>
              <a:gd name="connsiteY4" fmla="*/ 0 h 1581872"/>
              <a:gd name="connsiteX0" fmla="*/ 1369747 w 1492171"/>
              <a:gd name="connsiteY0" fmla="*/ 1558590 h 1558590"/>
              <a:gd name="connsiteX1" fmla="*/ 0 w 1492171"/>
              <a:gd name="connsiteY1" fmla="*/ 1364027 h 1558590"/>
              <a:gd name="connsiteX2" fmla="*/ 1049034 w 1492171"/>
              <a:gd name="connsiteY2" fmla="*/ 996340 h 1558590"/>
              <a:gd name="connsiteX3" fmla="*/ 1492171 w 1492171"/>
              <a:gd name="connsiteY3" fmla="*/ 0 h 1558590"/>
              <a:gd name="connsiteX0" fmla="*/ 1468741 w 1591165"/>
              <a:gd name="connsiteY0" fmla="*/ 1558590 h 1558590"/>
              <a:gd name="connsiteX1" fmla="*/ 98994 w 1591165"/>
              <a:gd name="connsiteY1" fmla="*/ 1364027 h 1558590"/>
              <a:gd name="connsiteX2" fmla="*/ 1148028 w 1591165"/>
              <a:gd name="connsiteY2" fmla="*/ 996340 h 1558590"/>
              <a:gd name="connsiteX3" fmla="*/ 1591165 w 1591165"/>
              <a:gd name="connsiteY3" fmla="*/ 0 h 1558590"/>
              <a:gd name="connsiteX0" fmla="*/ 1369752 w 1492176"/>
              <a:gd name="connsiteY0" fmla="*/ 1558590 h 1558590"/>
              <a:gd name="connsiteX1" fmla="*/ 5 w 1492176"/>
              <a:gd name="connsiteY1" fmla="*/ 1364027 h 1558590"/>
              <a:gd name="connsiteX2" fmla="*/ 1049039 w 1492176"/>
              <a:gd name="connsiteY2" fmla="*/ 996340 h 1558590"/>
              <a:gd name="connsiteX3" fmla="*/ 1492176 w 1492176"/>
              <a:gd name="connsiteY3" fmla="*/ 0 h 1558590"/>
              <a:gd name="connsiteX0" fmla="*/ 1369814 w 1492238"/>
              <a:gd name="connsiteY0" fmla="*/ 1558590 h 1611936"/>
              <a:gd name="connsiteX1" fmla="*/ 67 w 1492238"/>
              <a:gd name="connsiteY1" fmla="*/ 1364027 h 1611936"/>
              <a:gd name="connsiteX2" fmla="*/ 1049101 w 1492238"/>
              <a:gd name="connsiteY2" fmla="*/ 996340 h 1611936"/>
              <a:gd name="connsiteX3" fmla="*/ 1492238 w 1492238"/>
              <a:gd name="connsiteY3" fmla="*/ 0 h 1611936"/>
              <a:gd name="connsiteX0" fmla="*/ 1369814 w 1492238"/>
              <a:gd name="connsiteY0" fmla="*/ 1558590 h 1570211"/>
              <a:gd name="connsiteX1" fmla="*/ 67 w 1492238"/>
              <a:gd name="connsiteY1" fmla="*/ 1364027 h 1570211"/>
              <a:gd name="connsiteX2" fmla="*/ 1049101 w 1492238"/>
              <a:gd name="connsiteY2" fmla="*/ 996340 h 1570211"/>
              <a:gd name="connsiteX3" fmla="*/ 1492238 w 1492238"/>
              <a:gd name="connsiteY3" fmla="*/ 0 h 1570211"/>
              <a:gd name="connsiteX0" fmla="*/ 1369814 w 1384327"/>
              <a:gd name="connsiteY0" fmla="*/ 1524513 h 1536134"/>
              <a:gd name="connsiteX1" fmla="*/ 67 w 1384327"/>
              <a:gd name="connsiteY1" fmla="*/ 1329950 h 1536134"/>
              <a:gd name="connsiteX2" fmla="*/ 1049101 w 1384327"/>
              <a:gd name="connsiteY2" fmla="*/ 962263 h 1536134"/>
              <a:gd name="connsiteX3" fmla="*/ 1384327 w 1384327"/>
              <a:gd name="connsiteY3" fmla="*/ 0 h 153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4327" h="1536134">
                <a:moveTo>
                  <a:pt x="1369814" y="1524513"/>
                </a:moveTo>
                <a:cubicBezTo>
                  <a:pt x="913232" y="1459659"/>
                  <a:pt x="-9071" y="1684459"/>
                  <a:pt x="67" y="1329950"/>
                </a:cubicBezTo>
                <a:cubicBezTo>
                  <a:pt x="9205" y="975441"/>
                  <a:pt x="818391" y="1183921"/>
                  <a:pt x="1049101" y="962263"/>
                </a:cubicBezTo>
                <a:cubicBezTo>
                  <a:pt x="1279811" y="740605"/>
                  <a:pt x="1131088" y="110546"/>
                  <a:pt x="1384327" y="0"/>
                </a:cubicBez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sm"/>
            <a:tailEnd type="triangle" w="med" len="sm"/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7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C5B3-5C0A-4D36-9D80-FA2466C5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Design Model - Backhaul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FB81C-9F29-4958-8390-BE5CEB65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34" y="539559"/>
            <a:ext cx="7023131" cy="4361601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EA96E74-01F6-4E76-A4B2-2DC9C006E039}"/>
              </a:ext>
            </a:extLst>
          </p:cNvPr>
          <p:cNvSpPr/>
          <p:nvPr/>
        </p:nvSpPr>
        <p:spPr>
          <a:xfrm>
            <a:off x="3794685" y="3592156"/>
            <a:ext cx="3165194" cy="837293"/>
          </a:xfrm>
          <a:custGeom>
            <a:avLst/>
            <a:gdLst>
              <a:gd name="connsiteX0" fmla="*/ 0 w 4076700"/>
              <a:gd name="connsiteY0" fmla="*/ 1047750 h 1095375"/>
              <a:gd name="connsiteX1" fmla="*/ 228600 w 4076700"/>
              <a:gd name="connsiteY1" fmla="*/ 1057275 h 1095375"/>
              <a:gd name="connsiteX2" fmla="*/ 352425 w 4076700"/>
              <a:gd name="connsiteY2" fmla="*/ 1066800 h 1095375"/>
              <a:gd name="connsiteX3" fmla="*/ 762000 w 4076700"/>
              <a:gd name="connsiteY3" fmla="*/ 1076325 h 1095375"/>
              <a:gd name="connsiteX4" fmla="*/ 1019175 w 4076700"/>
              <a:gd name="connsiteY4" fmla="*/ 1095375 h 1095375"/>
              <a:gd name="connsiteX5" fmla="*/ 1238250 w 4076700"/>
              <a:gd name="connsiteY5" fmla="*/ 1085850 h 1095375"/>
              <a:gd name="connsiteX6" fmla="*/ 1304925 w 4076700"/>
              <a:gd name="connsiteY6" fmla="*/ 1066800 h 1095375"/>
              <a:gd name="connsiteX7" fmla="*/ 1333500 w 4076700"/>
              <a:gd name="connsiteY7" fmla="*/ 1057275 h 1095375"/>
              <a:gd name="connsiteX8" fmla="*/ 1390650 w 4076700"/>
              <a:gd name="connsiteY8" fmla="*/ 1019175 h 1095375"/>
              <a:gd name="connsiteX9" fmla="*/ 1419225 w 4076700"/>
              <a:gd name="connsiteY9" fmla="*/ 1009650 h 1095375"/>
              <a:gd name="connsiteX10" fmla="*/ 1476375 w 4076700"/>
              <a:gd name="connsiteY10" fmla="*/ 981075 h 1095375"/>
              <a:gd name="connsiteX11" fmla="*/ 1514475 w 4076700"/>
              <a:gd name="connsiteY11" fmla="*/ 942975 h 1095375"/>
              <a:gd name="connsiteX12" fmla="*/ 1543050 w 4076700"/>
              <a:gd name="connsiteY12" fmla="*/ 914400 h 1095375"/>
              <a:gd name="connsiteX13" fmla="*/ 1600200 w 4076700"/>
              <a:gd name="connsiteY13" fmla="*/ 885825 h 1095375"/>
              <a:gd name="connsiteX14" fmla="*/ 1657350 w 4076700"/>
              <a:gd name="connsiteY14" fmla="*/ 838200 h 1095375"/>
              <a:gd name="connsiteX15" fmla="*/ 1714500 w 4076700"/>
              <a:gd name="connsiteY15" fmla="*/ 800100 h 1095375"/>
              <a:gd name="connsiteX16" fmla="*/ 1952625 w 4076700"/>
              <a:gd name="connsiteY16" fmla="*/ 771525 h 1095375"/>
              <a:gd name="connsiteX17" fmla="*/ 2390775 w 4076700"/>
              <a:gd name="connsiteY17" fmla="*/ 771525 h 1095375"/>
              <a:gd name="connsiteX18" fmla="*/ 2562225 w 4076700"/>
              <a:gd name="connsiteY18" fmla="*/ 752475 h 1095375"/>
              <a:gd name="connsiteX19" fmla="*/ 2628900 w 4076700"/>
              <a:gd name="connsiteY19" fmla="*/ 742950 h 1095375"/>
              <a:gd name="connsiteX20" fmla="*/ 3152775 w 4076700"/>
              <a:gd name="connsiteY20" fmla="*/ 733425 h 1095375"/>
              <a:gd name="connsiteX21" fmla="*/ 3190875 w 4076700"/>
              <a:gd name="connsiteY21" fmla="*/ 723900 h 1095375"/>
              <a:gd name="connsiteX22" fmla="*/ 3219450 w 4076700"/>
              <a:gd name="connsiteY22" fmla="*/ 714375 h 1095375"/>
              <a:gd name="connsiteX23" fmla="*/ 3295650 w 4076700"/>
              <a:gd name="connsiteY23" fmla="*/ 695325 h 1095375"/>
              <a:gd name="connsiteX24" fmla="*/ 3324225 w 4076700"/>
              <a:gd name="connsiteY24" fmla="*/ 685800 h 1095375"/>
              <a:gd name="connsiteX25" fmla="*/ 3352800 w 4076700"/>
              <a:gd name="connsiteY25" fmla="*/ 666750 h 1095375"/>
              <a:gd name="connsiteX26" fmla="*/ 3381375 w 4076700"/>
              <a:gd name="connsiteY26" fmla="*/ 657225 h 1095375"/>
              <a:gd name="connsiteX27" fmla="*/ 3438525 w 4076700"/>
              <a:gd name="connsiteY27" fmla="*/ 619125 h 1095375"/>
              <a:gd name="connsiteX28" fmla="*/ 3467100 w 4076700"/>
              <a:gd name="connsiteY28" fmla="*/ 600075 h 1095375"/>
              <a:gd name="connsiteX29" fmla="*/ 3524250 w 4076700"/>
              <a:gd name="connsiteY29" fmla="*/ 552450 h 1095375"/>
              <a:gd name="connsiteX30" fmla="*/ 3552825 w 4076700"/>
              <a:gd name="connsiteY30" fmla="*/ 523875 h 1095375"/>
              <a:gd name="connsiteX31" fmla="*/ 3581400 w 4076700"/>
              <a:gd name="connsiteY31" fmla="*/ 485775 h 1095375"/>
              <a:gd name="connsiteX32" fmla="*/ 3619500 w 4076700"/>
              <a:gd name="connsiteY32" fmla="*/ 466725 h 1095375"/>
              <a:gd name="connsiteX33" fmla="*/ 3667125 w 4076700"/>
              <a:gd name="connsiteY33" fmla="*/ 409575 h 1095375"/>
              <a:gd name="connsiteX34" fmla="*/ 3686175 w 4076700"/>
              <a:gd name="connsiteY34" fmla="*/ 381000 h 1095375"/>
              <a:gd name="connsiteX35" fmla="*/ 3790950 w 4076700"/>
              <a:gd name="connsiteY35" fmla="*/ 304800 h 1095375"/>
              <a:gd name="connsiteX36" fmla="*/ 3810000 w 4076700"/>
              <a:gd name="connsiteY36" fmla="*/ 276225 h 1095375"/>
              <a:gd name="connsiteX37" fmla="*/ 3838575 w 4076700"/>
              <a:gd name="connsiteY37" fmla="*/ 247650 h 1095375"/>
              <a:gd name="connsiteX38" fmla="*/ 3857625 w 4076700"/>
              <a:gd name="connsiteY38" fmla="*/ 219075 h 1095375"/>
              <a:gd name="connsiteX39" fmla="*/ 3914775 w 4076700"/>
              <a:gd name="connsiteY39" fmla="*/ 171450 h 1095375"/>
              <a:gd name="connsiteX40" fmla="*/ 3943350 w 4076700"/>
              <a:gd name="connsiteY40" fmla="*/ 142875 h 1095375"/>
              <a:gd name="connsiteX41" fmla="*/ 4000500 w 4076700"/>
              <a:gd name="connsiteY41" fmla="*/ 95250 h 1095375"/>
              <a:gd name="connsiteX42" fmla="*/ 4029075 w 4076700"/>
              <a:gd name="connsiteY42" fmla="*/ 57150 h 1095375"/>
              <a:gd name="connsiteX43" fmla="*/ 4057650 w 4076700"/>
              <a:gd name="connsiteY43" fmla="*/ 28575 h 1095375"/>
              <a:gd name="connsiteX44" fmla="*/ 4076700 w 4076700"/>
              <a:gd name="connsiteY44" fmla="*/ 0 h 1095375"/>
              <a:gd name="connsiteX0" fmla="*/ 0 w 4076700"/>
              <a:gd name="connsiteY0" fmla="*/ 1047750 h 1095375"/>
              <a:gd name="connsiteX1" fmla="*/ 352425 w 4076700"/>
              <a:gd name="connsiteY1" fmla="*/ 1066800 h 1095375"/>
              <a:gd name="connsiteX2" fmla="*/ 762000 w 4076700"/>
              <a:gd name="connsiteY2" fmla="*/ 1076325 h 1095375"/>
              <a:gd name="connsiteX3" fmla="*/ 1019175 w 4076700"/>
              <a:gd name="connsiteY3" fmla="*/ 1095375 h 1095375"/>
              <a:gd name="connsiteX4" fmla="*/ 1238250 w 4076700"/>
              <a:gd name="connsiteY4" fmla="*/ 1085850 h 1095375"/>
              <a:gd name="connsiteX5" fmla="*/ 1304925 w 4076700"/>
              <a:gd name="connsiteY5" fmla="*/ 1066800 h 1095375"/>
              <a:gd name="connsiteX6" fmla="*/ 1333500 w 4076700"/>
              <a:gd name="connsiteY6" fmla="*/ 1057275 h 1095375"/>
              <a:gd name="connsiteX7" fmla="*/ 1390650 w 4076700"/>
              <a:gd name="connsiteY7" fmla="*/ 1019175 h 1095375"/>
              <a:gd name="connsiteX8" fmla="*/ 1419225 w 4076700"/>
              <a:gd name="connsiteY8" fmla="*/ 1009650 h 1095375"/>
              <a:gd name="connsiteX9" fmla="*/ 1476375 w 4076700"/>
              <a:gd name="connsiteY9" fmla="*/ 981075 h 1095375"/>
              <a:gd name="connsiteX10" fmla="*/ 1514475 w 4076700"/>
              <a:gd name="connsiteY10" fmla="*/ 942975 h 1095375"/>
              <a:gd name="connsiteX11" fmla="*/ 1543050 w 4076700"/>
              <a:gd name="connsiteY11" fmla="*/ 914400 h 1095375"/>
              <a:gd name="connsiteX12" fmla="*/ 1600200 w 4076700"/>
              <a:gd name="connsiteY12" fmla="*/ 885825 h 1095375"/>
              <a:gd name="connsiteX13" fmla="*/ 1657350 w 4076700"/>
              <a:gd name="connsiteY13" fmla="*/ 838200 h 1095375"/>
              <a:gd name="connsiteX14" fmla="*/ 1714500 w 4076700"/>
              <a:gd name="connsiteY14" fmla="*/ 800100 h 1095375"/>
              <a:gd name="connsiteX15" fmla="*/ 1952625 w 4076700"/>
              <a:gd name="connsiteY15" fmla="*/ 771525 h 1095375"/>
              <a:gd name="connsiteX16" fmla="*/ 2390775 w 4076700"/>
              <a:gd name="connsiteY16" fmla="*/ 771525 h 1095375"/>
              <a:gd name="connsiteX17" fmla="*/ 2562225 w 4076700"/>
              <a:gd name="connsiteY17" fmla="*/ 752475 h 1095375"/>
              <a:gd name="connsiteX18" fmla="*/ 2628900 w 4076700"/>
              <a:gd name="connsiteY18" fmla="*/ 742950 h 1095375"/>
              <a:gd name="connsiteX19" fmla="*/ 3152775 w 4076700"/>
              <a:gd name="connsiteY19" fmla="*/ 733425 h 1095375"/>
              <a:gd name="connsiteX20" fmla="*/ 3190875 w 4076700"/>
              <a:gd name="connsiteY20" fmla="*/ 723900 h 1095375"/>
              <a:gd name="connsiteX21" fmla="*/ 3219450 w 4076700"/>
              <a:gd name="connsiteY21" fmla="*/ 714375 h 1095375"/>
              <a:gd name="connsiteX22" fmla="*/ 3295650 w 4076700"/>
              <a:gd name="connsiteY22" fmla="*/ 695325 h 1095375"/>
              <a:gd name="connsiteX23" fmla="*/ 3324225 w 4076700"/>
              <a:gd name="connsiteY23" fmla="*/ 685800 h 1095375"/>
              <a:gd name="connsiteX24" fmla="*/ 3352800 w 4076700"/>
              <a:gd name="connsiteY24" fmla="*/ 666750 h 1095375"/>
              <a:gd name="connsiteX25" fmla="*/ 3381375 w 4076700"/>
              <a:gd name="connsiteY25" fmla="*/ 657225 h 1095375"/>
              <a:gd name="connsiteX26" fmla="*/ 3438525 w 4076700"/>
              <a:gd name="connsiteY26" fmla="*/ 619125 h 1095375"/>
              <a:gd name="connsiteX27" fmla="*/ 3467100 w 4076700"/>
              <a:gd name="connsiteY27" fmla="*/ 600075 h 1095375"/>
              <a:gd name="connsiteX28" fmla="*/ 3524250 w 4076700"/>
              <a:gd name="connsiteY28" fmla="*/ 552450 h 1095375"/>
              <a:gd name="connsiteX29" fmla="*/ 3552825 w 4076700"/>
              <a:gd name="connsiteY29" fmla="*/ 523875 h 1095375"/>
              <a:gd name="connsiteX30" fmla="*/ 3581400 w 4076700"/>
              <a:gd name="connsiteY30" fmla="*/ 485775 h 1095375"/>
              <a:gd name="connsiteX31" fmla="*/ 3619500 w 4076700"/>
              <a:gd name="connsiteY31" fmla="*/ 466725 h 1095375"/>
              <a:gd name="connsiteX32" fmla="*/ 3667125 w 4076700"/>
              <a:gd name="connsiteY32" fmla="*/ 409575 h 1095375"/>
              <a:gd name="connsiteX33" fmla="*/ 3686175 w 4076700"/>
              <a:gd name="connsiteY33" fmla="*/ 381000 h 1095375"/>
              <a:gd name="connsiteX34" fmla="*/ 3790950 w 4076700"/>
              <a:gd name="connsiteY34" fmla="*/ 304800 h 1095375"/>
              <a:gd name="connsiteX35" fmla="*/ 3810000 w 4076700"/>
              <a:gd name="connsiteY35" fmla="*/ 276225 h 1095375"/>
              <a:gd name="connsiteX36" fmla="*/ 3838575 w 4076700"/>
              <a:gd name="connsiteY36" fmla="*/ 247650 h 1095375"/>
              <a:gd name="connsiteX37" fmla="*/ 3857625 w 4076700"/>
              <a:gd name="connsiteY37" fmla="*/ 219075 h 1095375"/>
              <a:gd name="connsiteX38" fmla="*/ 3914775 w 4076700"/>
              <a:gd name="connsiteY38" fmla="*/ 171450 h 1095375"/>
              <a:gd name="connsiteX39" fmla="*/ 3943350 w 4076700"/>
              <a:gd name="connsiteY39" fmla="*/ 142875 h 1095375"/>
              <a:gd name="connsiteX40" fmla="*/ 4000500 w 4076700"/>
              <a:gd name="connsiteY40" fmla="*/ 95250 h 1095375"/>
              <a:gd name="connsiteX41" fmla="*/ 4029075 w 4076700"/>
              <a:gd name="connsiteY41" fmla="*/ 57150 h 1095375"/>
              <a:gd name="connsiteX42" fmla="*/ 4057650 w 4076700"/>
              <a:gd name="connsiteY42" fmla="*/ 28575 h 1095375"/>
              <a:gd name="connsiteX43" fmla="*/ 4076700 w 4076700"/>
              <a:gd name="connsiteY43" fmla="*/ 0 h 1095375"/>
              <a:gd name="connsiteX0" fmla="*/ 0 w 4076700"/>
              <a:gd name="connsiteY0" fmla="*/ 1047750 h 1095375"/>
              <a:gd name="connsiteX1" fmla="*/ 762000 w 4076700"/>
              <a:gd name="connsiteY1" fmla="*/ 1076325 h 1095375"/>
              <a:gd name="connsiteX2" fmla="*/ 1019175 w 4076700"/>
              <a:gd name="connsiteY2" fmla="*/ 1095375 h 1095375"/>
              <a:gd name="connsiteX3" fmla="*/ 1238250 w 4076700"/>
              <a:gd name="connsiteY3" fmla="*/ 1085850 h 1095375"/>
              <a:gd name="connsiteX4" fmla="*/ 1304925 w 4076700"/>
              <a:gd name="connsiteY4" fmla="*/ 1066800 h 1095375"/>
              <a:gd name="connsiteX5" fmla="*/ 1333500 w 4076700"/>
              <a:gd name="connsiteY5" fmla="*/ 1057275 h 1095375"/>
              <a:gd name="connsiteX6" fmla="*/ 1390650 w 4076700"/>
              <a:gd name="connsiteY6" fmla="*/ 1019175 h 1095375"/>
              <a:gd name="connsiteX7" fmla="*/ 1419225 w 4076700"/>
              <a:gd name="connsiteY7" fmla="*/ 1009650 h 1095375"/>
              <a:gd name="connsiteX8" fmla="*/ 1476375 w 4076700"/>
              <a:gd name="connsiteY8" fmla="*/ 981075 h 1095375"/>
              <a:gd name="connsiteX9" fmla="*/ 1514475 w 4076700"/>
              <a:gd name="connsiteY9" fmla="*/ 942975 h 1095375"/>
              <a:gd name="connsiteX10" fmla="*/ 1543050 w 4076700"/>
              <a:gd name="connsiteY10" fmla="*/ 914400 h 1095375"/>
              <a:gd name="connsiteX11" fmla="*/ 1600200 w 4076700"/>
              <a:gd name="connsiteY11" fmla="*/ 885825 h 1095375"/>
              <a:gd name="connsiteX12" fmla="*/ 1657350 w 4076700"/>
              <a:gd name="connsiteY12" fmla="*/ 838200 h 1095375"/>
              <a:gd name="connsiteX13" fmla="*/ 1714500 w 4076700"/>
              <a:gd name="connsiteY13" fmla="*/ 800100 h 1095375"/>
              <a:gd name="connsiteX14" fmla="*/ 1952625 w 4076700"/>
              <a:gd name="connsiteY14" fmla="*/ 771525 h 1095375"/>
              <a:gd name="connsiteX15" fmla="*/ 2390775 w 4076700"/>
              <a:gd name="connsiteY15" fmla="*/ 771525 h 1095375"/>
              <a:gd name="connsiteX16" fmla="*/ 2562225 w 4076700"/>
              <a:gd name="connsiteY16" fmla="*/ 752475 h 1095375"/>
              <a:gd name="connsiteX17" fmla="*/ 2628900 w 4076700"/>
              <a:gd name="connsiteY17" fmla="*/ 742950 h 1095375"/>
              <a:gd name="connsiteX18" fmla="*/ 3152775 w 4076700"/>
              <a:gd name="connsiteY18" fmla="*/ 733425 h 1095375"/>
              <a:gd name="connsiteX19" fmla="*/ 3190875 w 4076700"/>
              <a:gd name="connsiteY19" fmla="*/ 723900 h 1095375"/>
              <a:gd name="connsiteX20" fmla="*/ 3219450 w 4076700"/>
              <a:gd name="connsiteY20" fmla="*/ 714375 h 1095375"/>
              <a:gd name="connsiteX21" fmla="*/ 3295650 w 4076700"/>
              <a:gd name="connsiteY21" fmla="*/ 695325 h 1095375"/>
              <a:gd name="connsiteX22" fmla="*/ 3324225 w 4076700"/>
              <a:gd name="connsiteY22" fmla="*/ 685800 h 1095375"/>
              <a:gd name="connsiteX23" fmla="*/ 3352800 w 4076700"/>
              <a:gd name="connsiteY23" fmla="*/ 666750 h 1095375"/>
              <a:gd name="connsiteX24" fmla="*/ 3381375 w 4076700"/>
              <a:gd name="connsiteY24" fmla="*/ 657225 h 1095375"/>
              <a:gd name="connsiteX25" fmla="*/ 3438525 w 4076700"/>
              <a:gd name="connsiteY25" fmla="*/ 619125 h 1095375"/>
              <a:gd name="connsiteX26" fmla="*/ 3467100 w 4076700"/>
              <a:gd name="connsiteY26" fmla="*/ 600075 h 1095375"/>
              <a:gd name="connsiteX27" fmla="*/ 3524250 w 4076700"/>
              <a:gd name="connsiteY27" fmla="*/ 552450 h 1095375"/>
              <a:gd name="connsiteX28" fmla="*/ 3552825 w 4076700"/>
              <a:gd name="connsiteY28" fmla="*/ 523875 h 1095375"/>
              <a:gd name="connsiteX29" fmla="*/ 3581400 w 4076700"/>
              <a:gd name="connsiteY29" fmla="*/ 485775 h 1095375"/>
              <a:gd name="connsiteX30" fmla="*/ 3619500 w 4076700"/>
              <a:gd name="connsiteY30" fmla="*/ 466725 h 1095375"/>
              <a:gd name="connsiteX31" fmla="*/ 3667125 w 4076700"/>
              <a:gd name="connsiteY31" fmla="*/ 409575 h 1095375"/>
              <a:gd name="connsiteX32" fmla="*/ 3686175 w 4076700"/>
              <a:gd name="connsiteY32" fmla="*/ 381000 h 1095375"/>
              <a:gd name="connsiteX33" fmla="*/ 3790950 w 4076700"/>
              <a:gd name="connsiteY33" fmla="*/ 304800 h 1095375"/>
              <a:gd name="connsiteX34" fmla="*/ 3810000 w 4076700"/>
              <a:gd name="connsiteY34" fmla="*/ 276225 h 1095375"/>
              <a:gd name="connsiteX35" fmla="*/ 3838575 w 4076700"/>
              <a:gd name="connsiteY35" fmla="*/ 247650 h 1095375"/>
              <a:gd name="connsiteX36" fmla="*/ 3857625 w 4076700"/>
              <a:gd name="connsiteY36" fmla="*/ 219075 h 1095375"/>
              <a:gd name="connsiteX37" fmla="*/ 3914775 w 4076700"/>
              <a:gd name="connsiteY37" fmla="*/ 171450 h 1095375"/>
              <a:gd name="connsiteX38" fmla="*/ 3943350 w 4076700"/>
              <a:gd name="connsiteY38" fmla="*/ 142875 h 1095375"/>
              <a:gd name="connsiteX39" fmla="*/ 4000500 w 4076700"/>
              <a:gd name="connsiteY39" fmla="*/ 95250 h 1095375"/>
              <a:gd name="connsiteX40" fmla="*/ 4029075 w 4076700"/>
              <a:gd name="connsiteY40" fmla="*/ 57150 h 1095375"/>
              <a:gd name="connsiteX41" fmla="*/ 4057650 w 4076700"/>
              <a:gd name="connsiteY41" fmla="*/ 28575 h 1095375"/>
              <a:gd name="connsiteX42" fmla="*/ 4076700 w 4076700"/>
              <a:gd name="connsiteY42" fmla="*/ 0 h 1095375"/>
              <a:gd name="connsiteX0" fmla="*/ 0 w 4076700"/>
              <a:gd name="connsiteY0" fmla="*/ 1047750 h 1095375"/>
              <a:gd name="connsiteX1" fmla="*/ 1019175 w 4076700"/>
              <a:gd name="connsiteY1" fmla="*/ 1095375 h 1095375"/>
              <a:gd name="connsiteX2" fmla="*/ 1238250 w 4076700"/>
              <a:gd name="connsiteY2" fmla="*/ 1085850 h 1095375"/>
              <a:gd name="connsiteX3" fmla="*/ 1304925 w 4076700"/>
              <a:gd name="connsiteY3" fmla="*/ 1066800 h 1095375"/>
              <a:gd name="connsiteX4" fmla="*/ 1333500 w 4076700"/>
              <a:gd name="connsiteY4" fmla="*/ 1057275 h 1095375"/>
              <a:gd name="connsiteX5" fmla="*/ 1390650 w 4076700"/>
              <a:gd name="connsiteY5" fmla="*/ 1019175 h 1095375"/>
              <a:gd name="connsiteX6" fmla="*/ 1419225 w 4076700"/>
              <a:gd name="connsiteY6" fmla="*/ 1009650 h 1095375"/>
              <a:gd name="connsiteX7" fmla="*/ 1476375 w 4076700"/>
              <a:gd name="connsiteY7" fmla="*/ 981075 h 1095375"/>
              <a:gd name="connsiteX8" fmla="*/ 1514475 w 4076700"/>
              <a:gd name="connsiteY8" fmla="*/ 942975 h 1095375"/>
              <a:gd name="connsiteX9" fmla="*/ 1543050 w 4076700"/>
              <a:gd name="connsiteY9" fmla="*/ 914400 h 1095375"/>
              <a:gd name="connsiteX10" fmla="*/ 1600200 w 4076700"/>
              <a:gd name="connsiteY10" fmla="*/ 885825 h 1095375"/>
              <a:gd name="connsiteX11" fmla="*/ 1657350 w 4076700"/>
              <a:gd name="connsiteY11" fmla="*/ 838200 h 1095375"/>
              <a:gd name="connsiteX12" fmla="*/ 1714500 w 4076700"/>
              <a:gd name="connsiteY12" fmla="*/ 800100 h 1095375"/>
              <a:gd name="connsiteX13" fmla="*/ 1952625 w 4076700"/>
              <a:gd name="connsiteY13" fmla="*/ 771525 h 1095375"/>
              <a:gd name="connsiteX14" fmla="*/ 2390775 w 4076700"/>
              <a:gd name="connsiteY14" fmla="*/ 771525 h 1095375"/>
              <a:gd name="connsiteX15" fmla="*/ 2562225 w 4076700"/>
              <a:gd name="connsiteY15" fmla="*/ 752475 h 1095375"/>
              <a:gd name="connsiteX16" fmla="*/ 2628900 w 4076700"/>
              <a:gd name="connsiteY16" fmla="*/ 742950 h 1095375"/>
              <a:gd name="connsiteX17" fmla="*/ 3152775 w 4076700"/>
              <a:gd name="connsiteY17" fmla="*/ 733425 h 1095375"/>
              <a:gd name="connsiteX18" fmla="*/ 3190875 w 4076700"/>
              <a:gd name="connsiteY18" fmla="*/ 723900 h 1095375"/>
              <a:gd name="connsiteX19" fmla="*/ 3219450 w 4076700"/>
              <a:gd name="connsiteY19" fmla="*/ 714375 h 1095375"/>
              <a:gd name="connsiteX20" fmla="*/ 3295650 w 4076700"/>
              <a:gd name="connsiteY20" fmla="*/ 695325 h 1095375"/>
              <a:gd name="connsiteX21" fmla="*/ 3324225 w 4076700"/>
              <a:gd name="connsiteY21" fmla="*/ 685800 h 1095375"/>
              <a:gd name="connsiteX22" fmla="*/ 3352800 w 4076700"/>
              <a:gd name="connsiteY22" fmla="*/ 666750 h 1095375"/>
              <a:gd name="connsiteX23" fmla="*/ 3381375 w 4076700"/>
              <a:gd name="connsiteY23" fmla="*/ 657225 h 1095375"/>
              <a:gd name="connsiteX24" fmla="*/ 3438525 w 4076700"/>
              <a:gd name="connsiteY24" fmla="*/ 619125 h 1095375"/>
              <a:gd name="connsiteX25" fmla="*/ 3467100 w 4076700"/>
              <a:gd name="connsiteY25" fmla="*/ 600075 h 1095375"/>
              <a:gd name="connsiteX26" fmla="*/ 3524250 w 4076700"/>
              <a:gd name="connsiteY26" fmla="*/ 552450 h 1095375"/>
              <a:gd name="connsiteX27" fmla="*/ 3552825 w 4076700"/>
              <a:gd name="connsiteY27" fmla="*/ 523875 h 1095375"/>
              <a:gd name="connsiteX28" fmla="*/ 3581400 w 4076700"/>
              <a:gd name="connsiteY28" fmla="*/ 485775 h 1095375"/>
              <a:gd name="connsiteX29" fmla="*/ 3619500 w 4076700"/>
              <a:gd name="connsiteY29" fmla="*/ 466725 h 1095375"/>
              <a:gd name="connsiteX30" fmla="*/ 3667125 w 4076700"/>
              <a:gd name="connsiteY30" fmla="*/ 409575 h 1095375"/>
              <a:gd name="connsiteX31" fmla="*/ 3686175 w 4076700"/>
              <a:gd name="connsiteY31" fmla="*/ 381000 h 1095375"/>
              <a:gd name="connsiteX32" fmla="*/ 3790950 w 4076700"/>
              <a:gd name="connsiteY32" fmla="*/ 304800 h 1095375"/>
              <a:gd name="connsiteX33" fmla="*/ 3810000 w 4076700"/>
              <a:gd name="connsiteY33" fmla="*/ 276225 h 1095375"/>
              <a:gd name="connsiteX34" fmla="*/ 3838575 w 4076700"/>
              <a:gd name="connsiteY34" fmla="*/ 247650 h 1095375"/>
              <a:gd name="connsiteX35" fmla="*/ 3857625 w 4076700"/>
              <a:gd name="connsiteY35" fmla="*/ 219075 h 1095375"/>
              <a:gd name="connsiteX36" fmla="*/ 3914775 w 4076700"/>
              <a:gd name="connsiteY36" fmla="*/ 171450 h 1095375"/>
              <a:gd name="connsiteX37" fmla="*/ 3943350 w 4076700"/>
              <a:gd name="connsiteY37" fmla="*/ 142875 h 1095375"/>
              <a:gd name="connsiteX38" fmla="*/ 4000500 w 4076700"/>
              <a:gd name="connsiteY38" fmla="*/ 95250 h 1095375"/>
              <a:gd name="connsiteX39" fmla="*/ 4029075 w 4076700"/>
              <a:gd name="connsiteY39" fmla="*/ 57150 h 1095375"/>
              <a:gd name="connsiteX40" fmla="*/ 4057650 w 4076700"/>
              <a:gd name="connsiteY40" fmla="*/ 28575 h 1095375"/>
              <a:gd name="connsiteX41" fmla="*/ 4076700 w 4076700"/>
              <a:gd name="connsiteY41" fmla="*/ 0 h 1095375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390650 w 4076700"/>
              <a:gd name="connsiteY5" fmla="*/ 1019175 h 1104900"/>
              <a:gd name="connsiteX6" fmla="*/ 1419225 w 4076700"/>
              <a:gd name="connsiteY6" fmla="*/ 1009650 h 1104900"/>
              <a:gd name="connsiteX7" fmla="*/ 1476375 w 4076700"/>
              <a:gd name="connsiteY7" fmla="*/ 981075 h 1104900"/>
              <a:gd name="connsiteX8" fmla="*/ 1514475 w 4076700"/>
              <a:gd name="connsiteY8" fmla="*/ 942975 h 1104900"/>
              <a:gd name="connsiteX9" fmla="*/ 1543050 w 4076700"/>
              <a:gd name="connsiteY9" fmla="*/ 914400 h 1104900"/>
              <a:gd name="connsiteX10" fmla="*/ 1600200 w 4076700"/>
              <a:gd name="connsiteY10" fmla="*/ 885825 h 1104900"/>
              <a:gd name="connsiteX11" fmla="*/ 1657350 w 4076700"/>
              <a:gd name="connsiteY11" fmla="*/ 838200 h 1104900"/>
              <a:gd name="connsiteX12" fmla="*/ 1714500 w 4076700"/>
              <a:gd name="connsiteY12" fmla="*/ 800100 h 1104900"/>
              <a:gd name="connsiteX13" fmla="*/ 1952625 w 4076700"/>
              <a:gd name="connsiteY13" fmla="*/ 771525 h 1104900"/>
              <a:gd name="connsiteX14" fmla="*/ 2390775 w 4076700"/>
              <a:gd name="connsiteY14" fmla="*/ 771525 h 1104900"/>
              <a:gd name="connsiteX15" fmla="*/ 2562225 w 4076700"/>
              <a:gd name="connsiteY15" fmla="*/ 752475 h 1104900"/>
              <a:gd name="connsiteX16" fmla="*/ 2628900 w 4076700"/>
              <a:gd name="connsiteY16" fmla="*/ 742950 h 1104900"/>
              <a:gd name="connsiteX17" fmla="*/ 3152775 w 4076700"/>
              <a:gd name="connsiteY17" fmla="*/ 733425 h 1104900"/>
              <a:gd name="connsiteX18" fmla="*/ 3190875 w 4076700"/>
              <a:gd name="connsiteY18" fmla="*/ 723900 h 1104900"/>
              <a:gd name="connsiteX19" fmla="*/ 3219450 w 4076700"/>
              <a:gd name="connsiteY19" fmla="*/ 714375 h 1104900"/>
              <a:gd name="connsiteX20" fmla="*/ 3295650 w 4076700"/>
              <a:gd name="connsiteY20" fmla="*/ 695325 h 1104900"/>
              <a:gd name="connsiteX21" fmla="*/ 3324225 w 4076700"/>
              <a:gd name="connsiteY21" fmla="*/ 685800 h 1104900"/>
              <a:gd name="connsiteX22" fmla="*/ 3352800 w 4076700"/>
              <a:gd name="connsiteY22" fmla="*/ 666750 h 1104900"/>
              <a:gd name="connsiteX23" fmla="*/ 3381375 w 4076700"/>
              <a:gd name="connsiteY23" fmla="*/ 657225 h 1104900"/>
              <a:gd name="connsiteX24" fmla="*/ 3438525 w 4076700"/>
              <a:gd name="connsiteY24" fmla="*/ 619125 h 1104900"/>
              <a:gd name="connsiteX25" fmla="*/ 3467100 w 4076700"/>
              <a:gd name="connsiteY25" fmla="*/ 600075 h 1104900"/>
              <a:gd name="connsiteX26" fmla="*/ 3524250 w 4076700"/>
              <a:gd name="connsiteY26" fmla="*/ 552450 h 1104900"/>
              <a:gd name="connsiteX27" fmla="*/ 3552825 w 4076700"/>
              <a:gd name="connsiteY27" fmla="*/ 523875 h 1104900"/>
              <a:gd name="connsiteX28" fmla="*/ 3581400 w 4076700"/>
              <a:gd name="connsiteY28" fmla="*/ 485775 h 1104900"/>
              <a:gd name="connsiteX29" fmla="*/ 3619500 w 4076700"/>
              <a:gd name="connsiteY29" fmla="*/ 466725 h 1104900"/>
              <a:gd name="connsiteX30" fmla="*/ 3667125 w 4076700"/>
              <a:gd name="connsiteY30" fmla="*/ 409575 h 1104900"/>
              <a:gd name="connsiteX31" fmla="*/ 3686175 w 4076700"/>
              <a:gd name="connsiteY31" fmla="*/ 381000 h 1104900"/>
              <a:gd name="connsiteX32" fmla="*/ 3790950 w 4076700"/>
              <a:gd name="connsiteY32" fmla="*/ 304800 h 1104900"/>
              <a:gd name="connsiteX33" fmla="*/ 3810000 w 4076700"/>
              <a:gd name="connsiteY33" fmla="*/ 276225 h 1104900"/>
              <a:gd name="connsiteX34" fmla="*/ 3838575 w 4076700"/>
              <a:gd name="connsiteY34" fmla="*/ 247650 h 1104900"/>
              <a:gd name="connsiteX35" fmla="*/ 3857625 w 4076700"/>
              <a:gd name="connsiteY35" fmla="*/ 219075 h 1104900"/>
              <a:gd name="connsiteX36" fmla="*/ 3914775 w 4076700"/>
              <a:gd name="connsiteY36" fmla="*/ 171450 h 1104900"/>
              <a:gd name="connsiteX37" fmla="*/ 3943350 w 4076700"/>
              <a:gd name="connsiteY37" fmla="*/ 142875 h 1104900"/>
              <a:gd name="connsiteX38" fmla="*/ 4000500 w 4076700"/>
              <a:gd name="connsiteY38" fmla="*/ 95250 h 1104900"/>
              <a:gd name="connsiteX39" fmla="*/ 4029075 w 4076700"/>
              <a:gd name="connsiteY39" fmla="*/ 57150 h 1104900"/>
              <a:gd name="connsiteX40" fmla="*/ 4057650 w 4076700"/>
              <a:gd name="connsiteY40" fmla="*/ 28575 h 1104900"/>
              <a:gd name="connsiteX41" fmla="*/ 4076700 w 4076700"/>
              <a:gd name="connsiteY4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19225 w 4076700"/>
              <a:gd name="connsiteY5" fmla="*/ 1009650 h 1104900"/>
              <a:gd name="connsiteX6" fmla="*/ 1476375 w 4076700"/>
              <a:gd name="connsiteY6" fmla="*/ 981075 h 1104900"/>
              <a:gd name="connsiteX7" fmla="*/ 1514475 w 4076700"/>
              <a:gd name="connsiteY7" fmla="*/ 942975 h 1104900"/>
              <a:gd name="connsiteX8" fmla="*/ 1543050 w 4076700"/>
              <a:gd name="connsiteY8" fmla="*/ 914400 h 1104900"/>
              <a:gd name="connsiteX9" fmla="*/ 1600200 w 4076700"/>
              <a:gd name="connsiteY9" fmla="*/ 885825 h 1104900"/>
              <a:gd name="connsiteX10" fmla="*/ 1657350 w 4076700"/>
              <a:gd name="connsiteY10" fmla="*/ 838200 h 1104900"/>
              <a:gd name="connsiteX11" fmla="*/ 1714500 w 4076700"/>
              <a:gd name="connsiteY11" fmla="*/ 800100 h 1104900"/>
              <a:gd name="connsiteX12" fmla="*/ 1952625 w 4076700"/>
              <a:gd name="connsiteY12" fmla="*/ 771525 h 1104900"/>
              <a:gd name="connsiteX13" fmla="*/ 2390775 w 4076700"/>
              <a:gd name="connsiteY13" fmla="*/ 771525 h 1104900"/>
              <a:gd name="connsiteX14" fmla="*/ 2562225 w 4076700"/>
              <a:gd name="connsiteY14" fmla="*/ 752475 h 1104900"/>
              <a:gd name="connsiteX15" fmla="*/ 2628900 w 4076700"/>
              <a:gd name="connsiteY15" fmla="*/ 742950 h 1104900"/>
              <a:gd name="connsiteX16" fmla="*/ 3152775 w 4076700"/>
              <a:gd name="connsiteY16" fmla="*/ 733425 h 1104900"/>
              <a:gd name="connsiteX17" fmla="*/ 3190875 w 4076700"/>
              <a:gd name="connsiteY17" fmla="*/ 723900 h 1104900"/>
              <a:gd name="connsiteX18" fmla="*/ 3219450 w 4076700"/>
              <a:gd name="connsiteY18" fmla="*/ 714375 h 1104900"/>
              <a:gd name="connsiteX19" fmla="*/ 3295650 w 4076700"/>
              <a:gd name="connsiteY19" fmla="*/ 695325 h 1104900"/>
              <a:gd name="connsiteX20" fmla="*/ 3324225 w 4076700"/>
              <a:gd name="connsiteY20" fmla="*/ 685800 h 1104900"/>
              <a:gd name="connsiteX21" fmla="*/ 3352800 w 4076700"/>
              <a:gd name="connsiteY21" fmla="*/ 666750 h 1104900"/>
              <a:gd name="connsiteX22" fmla="*/ 3381375 w 4076700"/>
              <a:gd name="connsiteY22" fmla="*/ 657225 h 1104900"/>
              <a:gd name="connsiteX23" fmla="*/ 3438525 w 4076700"/>
              <a:gd name="connsiteY23" fmla="*/ 619125 h 1104900"/>
              <a:gd name="connsiteX24" fmla="*/ 3467100 w 4076700"/>
              <a:gd name="connsiteY24" fmla="*/ 600075 h 1104900"/>
              <a:gd name="connsiteX25" fmla="*/ 3524250 w 4076700"/>
              <a:gd name="connsiteY25" fmla="*/ 552450 h 1104900"/>
              <a:gd name="connsiteX26" fmla="*/ 3552825 w 4076700"/>
              <a:gd name="connsiteY26" fmla="*/ 523875 h 1104900"/>
              <a:gd name="connsiteX27" fmla="*/ 3581400 w 4076700"/>
              <a:gd name="connsiteY27" fmla="*/ 485775 h 1104900"/>
              <a:gd name="connsiteX28" fmla="*/ 3619500 w 4076700"/>
              <a:gd name="connsiteY28" fmla="*/ 466725 h 1104900"/>
              <a:gd name="connsiteX29" fmla="*/ 3667125 w 4076700"/>
              <a:gd name="connsiteY29" fmla="*/ 409575 h 1104900"/>
              <a:gd name="connsiteX30" fmla="*/ 3686175 w 4076700"/>
              <a:gd name="connsiteY30" fmla="*/ 381000 h 1104900"/>
              <a:gd name="connsiteX31" fmla="*/ 3790950 w 4076700"/>
              <a:gd name="connsiteY31" fmla="*/ 304800 h 1104900"/>
              <a:gd name="connsiteX32" fmla="*/ 3810000 w 4076700"/>
              <a:gd name="connsiteY32" fmla="*/ 276225 h 1104900"/>
              <a:gd name="connsiteX33" fmla="*/ 3838575 w 4076700"/>
              <a:gd name="connsiteY33" fmla="*/ 247650 h 1104900"/>
              <a:gd name="connsiteX34" fmla="*/ 3857625 w 4076700"/>
              <a:gd name="connsiteY34" fmla="*/ 219075 h 1104900"/>
              <a:gd name="connsiteX35" fmla="*/ 3914775 w 4076700"/>
              <a:gd name="connsiteY35" fmla="*/ 171450 h 1104900"/>
              <a:gd name="connsiteX36" fmla="*/ 3943350 w 4076700"/>
              <a:gd name="connsiteY36" fmla="*/ 142875 h 1104900"/>
              <a:gd name="connsiteX37" fmla="*/ 4000500 w 4076700"/>
              <a:gd name="connsiteY37" fmla="*/ 95250 h 1104900"/>
              <a:gd name="connsiteX38" fmla="*/ 4029075 w 4076700"/>
              <a:gd name="connsiteY38" fmla="*/ 57150 h 1104900"/>
              <a:gd name="connsiteX39" fmla="*/ 4057650 w 4076700"/>
              <a:gd name="connsiteY39" fmla="*/ 28575 h 1104900"/>
              <a:gd name="connsiteX40" fmla="*/ 4076700 w 4076700"/>
              <a:gd name="connsiteY4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333500 w 4076700"/>
              <a:gd name="connsiteY4" fmla="*/ 1057275 h 1104900"/>
              <a:gd name="connsiteX5" fmla="*/ 1476375 w 4076700"/>
              <a:gd name="connsiteY5" fmla="*/ 981075 h 1104900"/>
              <a:gd name="connsiteX6" fmla="*/ 1514475 w 4076700"/>
              <a:gd name="connsiteY6" fmla="*/ 942975 h 1104900"/>
              <a:gd name="connsiteX7" fmla="*/ 1543050 w 4076700"/>
              <a:gd name="connsiteY7" fmla="*/ 914400 h 1104900"/>
              <a:gd name="connsiteX8" fmla="*/ 1600200 w 4076700"/>
              <a:gd name="connsiteY8" fmla="*/ 885825 h 1104900"/>
              <a:gd name="connsiteX9" fmla="*/ 1657350 w 4076700"/>
              <a:gd name="connsiteY9" fmla="*/ 838200 h 1104900"/>
              <a:gd name="connsiteX10" fmla="*/ 1714500 w 4076700"/>
              <a:gd name="connsiteY10" fmla="*/ 800100 h 1104900"/>
              <a:gd name="connsiteX11" fmla="*/ 1952625 w 4076700"/>
              <a:gd name="connsiteY11" fmla="*/ 771525 h 1104900"/>
              <a:gd name="connsiteX12" fmla="*/ 2390775 w 4076700"/>
              <a:gd name="connsiteY12" fmla="*/ 771525 h 1104900"/>
              <a:gd name="connsiteX13" fmla="*/ 2562225 w 4076700"/>
              <a:gd name="connsiteY13" fmla="*/ 752475 h 1104900"/>
              <a:gd name="connsiteX14" fmla="*/ 2628900 w 4076700"/>
              <a:gd name="connsiteY14" fmla="*/ 742950 h 1104900"/>
              <a:gd name="connsiteX15" fmla="*/ 3152775 w 4076700"/>
              <a:gd name="connsiteY15" fmla="*/ 733425 h 1104900"/>
              <a:gd name="connsiteX16" fmla="*/ 3190875 w 4076700"/>
              <a:gd name="connsiteY16" fmla="*/ 723900 h 1104900"/>
              <a:gd name="connsiteX17" fmla="*/ 3219450 w 4076700"/>
              <a:gd name="connsiteY17" fmla="*/ 714375 h 1104900"/>
              <a:gd name="connsiteX18" fmla="*/ 3295650 w 4076700"/>
              <a:gd name="connsiteY18" fmla="*/ 695325 h 1104900"/>
              <a:gd name="connsiteX19" fmla="*/ 3324225 w 4076700"/>
              <a:gd name="connsiteY19" fmla="*/ 685800 h 1104900"/>
              <a:gd name="connsiteX20" fmla="*/ 3352800 w 4076700"/>
              <a:gd name="connsiteY20" fmla="*/ 666750 h 1104900"/>
              <a:gd name="connsiteX21" fmla="*/ 3381375 w 4076700"/>
              <a:gd name="connsiteY21" fmla="*/ 657225 h 1104900"/>
              <a:gd name="connsiteX22" fmla="*/ 3438525 w 4076700"/>
              <a:gd name="connsiteY22" fmla="*/ 619125 h 1104900"/>
              <a:gd name="connsiteX23" fmla="*/ 3467100 w 4076700"/>
              <a:gd name="connsiteY23" fmla="*/ 600075 h 1104900"/>
              <a:gd name="connsiteX24" fmla="*/ 3524250 w 4076700"/>
              <a:gd name="connsiteY24" fmla="*/ 552450 h 1104900"/>
              <a:gd name="connsiteX25" fmla="*/ 3552825 w 4076700"/>
              <a:gd name="connsiteY25" fmla="*/ 523875 h 1104900"/>
              <a:gd name="connsiteX26" fmla="*/ 3581400 w 4076700"/>
              <a:gd name="connsiteY26" fmla="*/ 485775 h 1104900"/>
              <a:gd name="connsiteX27" fmla="*/ 3619500 w 4076700"/>
              <a:gd name="connsiteY27" fmla="*/ 466725 h 1104900"/>
              <a:gd name="connsiteX28" fmla="*/ 3667125 w 4076700"/>
              <a:gd name="connsiteY28" fmla="*/ 409575 h 1104900"/>
              <a:gd name="connsiteX29" fmla="*/ 3686175 w 4076700"/>
              <a:gd name="connsiteY29" fmla="*/ 381000 h 1104900"/>
              <a:gd name="connsiteX30" fmla="*/ 3790950 w 4076700"/>
              <a:gd name="connsiteY30" fmla="*/ 304800 h 1104900"/>
              <a:gd name="connsiteX31" fmla="*/ 3810000 w 4076700"/>
              <a:gd name="connsiteY31" fmla="*/ 276225 h 1104900"/>
              <a:gd name="connsiteX32" fmla="*/ 3838575 w 4076700"/>
              <a:gd name="connsiteY32" fmla="*/ 247650 h 1104900"/>
              <a:gd name="connsiteX33" fmla="*/ 3857625 w 4076700"/>
              <a:gd name="connsiteY33" fmla="*/ 219075 h 1104900"/>
              <a:gd name="connsiteX34" fmla="*/ 3914775 w 4076700"/>
              <a:gd name="connsiteY34" fmla="*/ 171450 h 1104900"/>
              <a:gd name="connsiteX35" fmla="*/ 3943350 w 4076700"/>
              <a:gd name="connsiteY35" fmla="*/ 142875 h 1104900"/>
              <a:gd name="connsiteX36" fmla="*/ 4000500 w 4076700"/>
              <a:gd name="connsiteY36" fmla="*/ 95250 h 1104900"/>
              <a:gd name="connsiteX37" fmla="*/ 4029075 w 4076700"/>
              <a:gd name="connsiteY37" fmla="*/ 57150 h 1104900"/>
              <a:gd name="connsiteX38" fmla="*/ 4057650 w 4076700"/>
              <a:gd name="connsiteY38" fmla="*/ 28575 h 1104900"/>
              <a:gd name="connsiteX39" fmla="*/ 4076700 w 4076700"/>
              <a:gd name="connsiteY3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304925 w 4076700"/>
              <a:gd name="connsiteY3" fmla="*/ 1066800 h 1104900"/>
              <a:gd name="connsiteX4" fmla="*/ 1476375 w 4076700"/>
              <a:gd name="connsiteY4" fmla="*/ 981075 h 1104900"/>
              <a:gd name="connsiteX5" fmla="*/ 1514475 w 4076700"/>
              <a:gd name="connsiteY5" fmla="*/ 942975 h 1104900"/>
              <a:gd name="connsiteX6" fmla="*/ 1543050 w 4076700"/>
              <a:gd name="connsiteY6" fmla="*/ 914400 h 1104900"/>
              <a:gd name="connsiteX7" fmla="*/ 1600200 w 4076700"/>
              <a:gd name="connsiteY7" fmla="*/ 885825 h 1104900"/>
              <a:gd name="connsiteX8" fmla="*/ 1657350 w 4076700"/>
              <a:gd name="connsiteY8" fmla="*/ 838200 h 1104900"/>
              <a:gd name="connsiteX9" fmla="*/ 1714500 w 4076700"/>
              <a:gd name="connsiteY9" fmla="*/ 800100 h 1104900"/>
              <a:gd name="connsiteX10" fmla="*/ 1952625 w 4076700"/>
              <a:gd name="connsiteY10" fmla="*/ 771525 h 1104900"/>
              <a:gd name="connsiteX11" fmla="*/ 2390775 w 4076700"/>
              <a:gd name="connsiteY11" fmla="*/ 771525 h 1104900"/>
              <a:gd name="connsiteX12" fmla="*/ 2562225 w 4076700"/>
              <a:gd name="connsiteY12" fmla="*/ 752475 h 1104900"/>
              <a:gd name="connsiteX13" fmla="*/ 2628900 w 4076700"/>
              <a:gd name="connsiteY13" fmla="*/ 742950 h 1104900"/>
              <a:gd name="connsiteX14" fmla="*/ 3152775 w 4076700"/>
              <a:gd name="connsiteY14" fmla="*/ 733425 h 1104900"/>
              <a:gd name="connsiteX15" fmla="*/ 3190875 w 4076700"/>
              <a:gd name="connsiteY15" fmla="*/ 723900 h 1104900"/>
              <a:gd name="connsiteX16" fmla="*/ 3219450 w 4076700"/>
              <a:gd name="connsiteY16" fmla="*/ 714375 h 1104900"/>
              <a:gd name="connsiteX17" fmla="*/ 3295650 w 4076700"/>
              <a:gd name="connsiteY17" fmla="*/ 695325 h 1104900"/>
              <a:gd name="connsiteX18" fmla="*/ 3324225 w 4076700"/>
              <a:gd name="connsiteY18" fmla="*/ 685800 h 1104900"/>
              <a:gd name="connsiteX19" fmla="*/ 3352800 w 4076700"/>
              <a:gd name="connsiteY19" fmla="*/ 666750 h 1104900"/>
              <a:gd name="connsiteX20" fmla="*/ 3381375 w 4076700"/>
              <a:gd name="connsiteY20" fmla="*/ 657225 h 1104900"/>
              <a:gd name="connsiteX21" fmla="*/ 3438525 w 4076700"/>
              <a:gd name="connsiteY21" fmla="*/ 619125 h 1104900"/>
              <a:gd name="connsiteX22" fmla="*/ 3467100 w 4076700"/>
              <a:gd name="connsiteY22" fmla="*/ 600075 h 1104900"/>
              <a:gd name="connsiteX23" fmla="*/ 3524250 w 4076700"/>
              <a:gd name="connsiteY23" fmla="*/ 552450 h 1104900"/>
              <a:gd name="connsiteX24" fmla="*/ 3552825 w 4076700"/>
              <a:gd name="connsiteY24" fmla="*/ 523875 h 1104900"/>
              <a:gd name="connsiteX25" fmla="*/ 3581400 w 4076700"/>
              <a:gd name="connsiteY25" fmla="*/ 485775 h 1104900"/>
              <a:gd name="connsiteX26" fmla="*/ 3619500 w 4076700"/>
              <a:gd name="connsiteY26" fmla="*/ 466725 h 1104900"/>
              <a:gd name="connsiteX27" fmla="*/ 3667125 w 4076700"/>
              <a:gd name="connsiteY27" fmla="*/ 409575 h 1104900"/>
              <a:gd name="connsiteX28" fmla="*/ 3686175 w 4076700"/>
              <a:gd name="connsiteY28" fmla="*/ 381000 h 1104900"/>
              <a:gd name="connsiteX29" fmla="*/ 3790950 w 4076700"/>
              <a:gd name="connsiteY29" fmla="*/ 304800 h 1104900"/>
              <a:gd name="connsiteX30" fmla="*/ 3810000 w 4076700"/>
              <a:gd name="connsiteY30" fmla="*/ 276225 h 1104900"/>
              <a:gd name="connsiteX31" fmla="*/ 3838575 w 4076700"/>
              <a:gd name="connsiteY31" fmla="*/ 247650 h 1104900"/>
              <a:gd name="connsiteX32" fmla="*/ 3857625 w 4076700"/>
              <a:gd name="connsiteY32" fmla="*/ 219075 h 1104900"/>
              <a:gd name="connsiteX33" fmla="*/ 3914775 w 4076700"/>
              <a:gd name="connsiteY33" fmla="*/ 171450 h 1104900"/>
              <a:gd name="connsiteX34" fmla="*/ 3943350 w 4076700"/>
              <a:gd name="connsiteY34" fmla="*/ 142875 h 1104900"/>
              <a:gd name="connsiteX35" fmla="*/ 4000500 w 4076700"/>
              <a:gd name="connsiteY35" fmla="*/ 95250 h 1104900"/>
              <a:gd name="connsiteX36" fmla="*/ 4029075 w 4076700"/>
              <a:gd name="connsiteY36" fmla="*/ 57150 h 1104900"/>
              <a:gd name="connsiteX37" fmla="*/ 4057650 w 4076700"/>
              <a:gd name="connsiteY37" fmla="*/ 28575 h 1104900"/>
              <a:gd name="connsiteX38" fmla="*/ 4076700 w 4076700"/>
              <a:gd name="connsiteY3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14475 w 4076700"/>
              <a:gd name="connsiteY4" fmla="*/ 942975 h 1104900"/>
              <a:gd name="connsiteX5" fmla="*/ 1543050 w 4076700"/>
              <a:gd name="connsiteY5" fmla="*/ 914400 h 1104900"/>
              <a:gd name="connsiteX6" fmla="*/ 1600200 w 4076700"/>
              <a:gd name="connsiteY6" fmla="*/ 885825 h 1104900"/>
              <a:gd name="connsiteX7" fmla="*/ 1657350 w 4076700"/>
              <a:gd name="connsiteY7" fmla="*/ 838200 h 1104900"/>
              <a:gd name="connsiteX8" fmla="*/ 1714500 w 4076700"/>
              <a:gd name="connsiteY8" fmla="*/ 800100 h 1104900"/>
              <a:gd name="connsiteX9" fmla="*/ 1952625 w 4076700"/>
              <a:gd name="connsiteY9" fmla="*/ 771525 h 1104900"/>
              <a:gd name="connsiteX10" fmla="*/ 2390775 w 4076700"/>
              <a:gd name="connsiteY10" fmla="*/ 771525 h 1104900"/>
              <a:gd name="connsiteX11" fmla="*/ 2562225 w 4076700"/>
              <a:gd name="connsiteY11" fmla="*/ 752475 h 1104900"/>
              <a:gd name="connsiteX12" fmla="*/ 2628900 w 4076700"/>
              <a:gd name="connsiteY12" fmla="*/ 742950 h 1104900"/>
              <a:gd name="connsiteX13" fmla="*/ 3152775 w 4076700"/>
              <a:gd name="connsiteY13" fmla="*/ 733425 h 1104900"/>
              <a:gd name="connsiteX14" fmla="*/ 3190875 w 4076700"/>
              <a:gd name="connsiteY14" fmla="*/ 723900 h 1104900"/>
              <a:gd name="connsiteX15" fmla="*/ 3219450 w 4076700"/>
              <a:gd name="connsiteY15" fmla="*/ 714375 h 1104900"/>
              <a:gd name="connsiteX16" fmla="*/ 3295650 w 4076700"/>
              <a:gd name="connsiteY16" fmla="*/ 695325 h 1104900"/>
              <a:gd name="connsiteX17" fmla="*/ 3324225 w 4076700"/>
              <a:gd name="connsiteY17" fmla="*/ 685800 h 1104900"/>
              <a:gd name="connsiteX18" fmla="*/ 3352800 w 4076700"/>
              <a:gd name="connsiteY18" fmla="*/ 666750 h 1104900"/>
              <a:gd name="connsiteX19" fmla="*/ 3381375 w 4076700"/>
              <a:gd name="connsiteY19" fmla="*/ 657225 h 1104900"/>
              <a:gd name="connsiteX20" fmla="*/ 3438525 w 4076700"/>
              <a:gd name="connsiteY20" fmla="*/ 619125 h 1104900"/>
              <a:gd name="connsiteX21" fmla="*/ 3467100 w 4076700"/>
              <a:gd name="connsiteY21" fmla="*/ 600075 h 1104900"/>
              <a:gd name="connsiteX22" fmla="*/ 3524250 w 4076700"/>
              <a:gd name="connsiteY22" fmla="*/ 552450 h 1104900"/>
              <a:gd name="connsiteX23" fmla="*/ 3552825 w 4076700"/>
              <a:gd name="connsiteY23" fmla="*/ 523875 h 1104900"/>
              <a:gd name="connsiteX24" fmla="*/ 3581400 w 4076700"/>
              <a:gd name="connsiteY24" fmla="*/ 485775 h 1104900"/>
              <a:gd name="connsiteX25" fmla="*/ 3619500 w 4076700"/>
              <a:gd name="connsiteY25" fmla="*/ 466725 h 1104900"/>
              <a:gd name="connsiteX26" fmla="*/ 3667125 w 4076700"/>
              <a:gd name="connsiteY26" fmla="*/ 409575 h 1104900"/>
              <a:gd name="connsiteX27" fmla="*/ 3686175 w 4076700"/>
              <a:gd name="connsiteY27" fmla="*/ 381000 h 1104900"/>
              <a:gd name="connsiteX28" fmla="*/ 3790950 w 4076700"/>
              <a:gd name="connsiteY28" fmla="*/ 304800 h 1104900"/>
              <a:gd name="connsiteX29" fmla="*/ 3810000 w 4076700"/>
              <a:gd name="connsiteY29" fmla="*/ 276225 h 1104900"/>
              <a:gd name="connsiteX30" fmla="*/ 3838575 w 4076700"/>
              <a:gd name="connsiteY30" fmla="*/ 247650 h 1104900"/>
              <a:gd name="connsiteX31" fmla="*/ 3857625 w 4076700"/>
              <a:gd name="connsiteY31" fmla="*/ 219075 h 1104900"/>
              <a:gd name="connsiteX32" fmla="*/ 3914775 w 4076700"/>
              <a:gd name="connsiteY32" fmla="*/ 171450 h 1104900"/>
              <a:gd name="connsiteX33" fmla="*/ 3943350 w 4076700"/>
              <a:gd name="connsiteY33" fmla="*/ 142875 h 1104900"/>
              <a:gd name="connsiteX34" fmla="*/ 4000500 w 4076700"/>
              <a:gd name="connsiteY34" fmla="*/ 95250 h 1104900"/>
              <a:gd name="connsiteX35" fmla="*/ 4029075 w 4076700"/>
              <a:gd name="connsiteY35" fmla="*/ 57150 h 1104900"/>
              <a:gd name="connsiteX36" fmla="*/ 4057650 w 4076700"/>
              <a:gd name="connsiteY36" fmla="*/ 28575 h 1104900"/>
              <a:gd name="connsiteX37" fmla="*/ 4076700 w 4076700"/>
              <a:gd name="connsiteY3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00200 w 4076700"/>
              <a:gd name="connsiteY5" fmla="*/ 885825 h 1104900"/>
              <a:gd name="connsiteX6" fmla="*/ 1657350 w 4076700"/>
              <a:gd name="connsiteY6" fmla="*/ 838200 h 1104900"/>
              <a:gd name="connsiteX7" fmla="*/ 1714500 w 4076700"/>
              <a:gd name="connsiteY7" fmla="*/ 800100 h 1104900"/>
              <a:gd name="connsiteX8" fmla="*/ 1952625 w 4076700"/>
              <a:gd name="connsiteY8" fmla="*/ 771525 h 1104900"/>
              <a:gd name="connsiteX9" fmla="*/ 2390775 w 4076700"/>
              <a:gd name="connsiteY9" fmla="*/ 771525 h 1104900"/>
              <a:gd name="connsiteX10" fmla="*/ 2562225 w 4076700"/>
              <a:gd name="connsiteY10" fmla="*/ 752475 h 1104900"/>
              <a:gd name="connsiteX11" fmla="*/ 2628900 w 4076700"/>
              <a:gd name="connsiteY11" fmla="*/ 742950 h 1104900"/>
              <a:gd name="connsiteX12" fmla="*/ 3152775 w 4076700"/>
              <a:gd name="connsiteY12" fmla="*/ 733425 h 1104900"/>
              <a:gd name="connsiteX13" fmla="*/ 3190875 w 4076700"/>
              <a:gd name="connsiteY13" fmla="*/ 723900 h 1104900"/>
              <a:gd name="connsiteX14" fmla="*/ 3219450 w 4076700"/>
              <a:gd name="connsiteY14" fmla="*/ 714375 h 1104900"/>
              <a:gd name="connsiteX15" fmla="*/ 3295650 w 4076700"/>
              <a:gd name="connsiteY15" fmla="*/ 695325 h 1104900"/>
              <a:gd name="connsiteX16" fmla="*/ 3324225 w 4076700"/>
              <a:gd name="connsiteY16" fmla="*/ 685800 h 1104900"/>
              <a:gd name="connsiteX17" fmla="*/ 3352800 w 4076700"/>
              <a:gd name="connsiteY17" fmla="*/ 666750 h 1104900"/>
              <a:gd name="connsiteX18" fmla="*/ 3381375 w 4076700"/>
              <a:gd name="connsiteY18" fmla="*/ 657225 h 1104900"/>
              <a:gd name="connsiteX19" fmla="*/ 3438525 w 4076700"/>
              <a:gd name="connsiteY19" fmla="*/ 619125 h 1104900"/>
              <a:gd name="connsiteX20" fmla="*/ 3467100 w 4076700"/>
              <a:gd name="connsiteY20" fmla="*/ 600075 h 1104900"/>
              <a:gd name="connsiteX21" fmla="*/ 3524250 w 4076700"/>
              <a:gd name="connsiteY21" fmla="*/ 552450 h 1104900"/>
              <a:gd name="connsiteX22" fmla="*/ 3552825 w 4076700"/>
              <a:gd name="connsiteY22" fmla="*/ 523875 h 1104900"/>
              <a:gd name="connsiteX23" fmla="*/ 3581400 w 4076700"/>
              <a:gd name="connsiteY23" fmla="*/ 485775 h 1104900"/>
              <a:gd name="connsiteX24" fmla="*/ 3619500 w 4076700"/>
              <a:gd name="connsiteY24" fmla="*/ 466725 h 1104900"/>
              <a:gd name="connsiteX25" fmla="*/ 3667125 w 4076700"/>
              <a:gd name="connsiteY25" fmla="*/ 409575 h 1104900"/>
              <a:gd name="connsiteX26" fmla="*/ 3686175 w 4076700"/>
              <a:gd name="connsiteY26" fmla="*/ 381000 h 1104900"/>
              <a:gd name="connsiteX27" fmla="*/ 3790950 w 4076700"/>
              <a:gd name="connsiteY27" fmla="*/ 304800 h 1104900"/>
              <a:gd name="connsiteX28" fmla="*/ 3810000 w 4076700"/>
              <a:gd name="connsiteY28" fmla="*/ 276225 h 1104900"/>
              <a:gd name="connsiteX29" fmla="*/ 3838575 w 4076700"/>
              <a:gd name="connsiteY29" fmla="*/ 247650 h 1104900"/>
              <a:gd name="connsiteX30" fmla="*/ 3857625 w 4076700"/>
              <a:gd name="connsiteY30" fmla="*/ 219075 h 1104900"/>
              <a:gd name="connsiteX31" fmla="*/ 3914775 w 4076700"/>
              <a:gd name="connsiteY31" fmla="*/ 171450 h 1104900"/>
              <a:gd name="connsiteX32" fmla="*/ 3943350 w 4076700"/>
              <a:gd name="connsiteY32" fmla="*/ 142875 h 1104900"/>
              <a:gd name="connsiteX33" fmla="*/ 4000500 w 4076700"/>
              <a:gd name="connsiteY33" fmla="*/ 95250 h 1104900"/>
              <a:gd name="connsiteX34" fmla="*/ 4029075 w 4076700"/>
              <a:gd name="connsiteY34" fmla="*/ 57150 h 1104900"/>
              <a:gd name="connsiteX35" fmla="*/ 4057650 w 4076700"/>
              <a:gd name="connsiteY35" fmla="*/ 28575 h 1104900"/>
              <a:gd name="connsiteX36" fmla="*/ 4076700 w 4076700"/>
              <a:gd name="connsiteY3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543050 w 4076700"/>
              <a:gd name="connsiteY4" fmla="*/ 914400 h 1104900"/>
              <a:gd name="connsiteX5" fmla="*/ 1657350 w 4076700"/>
              <a:gd name="connsiteY5" fmla="*/ 838200 h 1104900"/>
              <a:gd name="connsiteX6" fmla="*/ 1714500 w 4076700"/>
              <a:gd name="connsiteY6" fmla="*/ 800100 h 1104900"/>
              <a:gd name="connsiteX7" fmla="*/ 1952625 w 4076700"/>
              <a:gd name="connsiteY7" fmla="*/ 771525 h 1104900"/>
              <a:gd name="connsiteX8" fmla="*/ 2390775 w 4076700"/>
              <a:gd name="connsiteY8" fmla="*/ 771525 h 1104900"/>
              <a:gd name="connsiteX9" fmla="*/ 2562225 w 4076700"/>
              <a:gd name="connsiteY9" fmla="*/ 752475 h 1104900"/>
              <a:gd name="connsiteX10" fmla="*/ 2628900 w 4076700"/>
              <a:gd name="connsiteY10" fmla="*/ 742950 h 1104900"/>
              <a:gd name="connsiteX11" fmla="*/ 3152775 w 4076700"/>
              <a:gd name="connsiteY11" fmla="*/ 733425 h 1104900"/>
              <a:gd name="connsiteX12" fmla="*/ 3190875 w 4076700"/>
              <a:gd name="connsiteY12" fmla="*/ 723900 h 1104900"/>
              <a:gd name="connsiteX13" fmla="*/ 3219450 w 4076700"/>
              <a:gd name="connsiteY13" fmla="*/ 714375 h 1104900"/>
              <a:gd name="connsiteX14" fmla="*/ 3295650 w 4076700"/>
              <a:gd name="connsiteY14" fmla="*/ 695325 h 1104900"/>
              <a:gd name="connsiteX15" fmla="*/ 3324225 w 4076700"/>
              <a:gd name="connsiteY15" fmla="*/ 685800 h 1104900"/>
              <a:gd name="connsiteX16" fmla="*/ 3352800 w 4076700"/>
              <a:gd name="connsiteY16" fmla="*/ 666750 h 1104900"/>
              <a:gd name="connsiteX17" fmla="*/ 3381375 w 4076700"/>
              <a:gd name="connsiteY17" fmla="*/ 657225 h 1104900"/>
              <a:gd name="connsiteX18" fmla="*/ 3438525 w 4076700"/>
              <a:gd name="connsiteY18" fmla="*/ 619125 h 1104900"/>
              <a:gd name="connsiteX19" fmla="*/ 3467100 w 4076700"/>
              <a:gd name="connsiteY19" fmla="*/ 600075 h 1104900"/>
              <a:gd name="connsiteX20" fmla="*/ 3524250 w 4076700"/>
              <a:gd name="connsiteY20" fmla="*/ 552450 h 1104900"/>
              <a:gd name="connsiteX21" fmla="*/ 3552825 w 4076700"/>
              <a:gd name="connsiteY21" fmla="*/ 523875 h 1104900"/>
              <a:gd name="connsiteX22" fmla="*/ 3581400 w 4076700"/>
              <a:gd name="connsiteY22" fmla="*/ 485775 h 1104900"/>
              <a:gd name="connsiteX23" fmla="*/ 3619500 w 4076700"/>
              <a:gd name="connsiteY23" fmla="*/ 466725 h 1104900"/>
              <a:gd name="connsiteX24" fmla="*/ 3667125 w 4076700"/>
              <a:gd name="connsiteY24" fmla="*/ 409575 h 1104900"/>
              <a:gd name="connsiteX25" fmla="*/ 3686175 w 4076700"/>
              <a:gd name="connsiteY25" fmla="*/ 381000 h 1104900"/>
              <a:gd name="connsiteX26" fmla="*/ 3790950 w 4076700"/>
              <a:gd name="connsiteY26" fmla="*/ 304800 h 1104900"/>
              <a:gd name="connsiteX27" fmla="*/ 3810000 w 4076700"/>
              <a:gd name="connsiteY27" fmla="*/ 276225 h 1104900"/>
              <a:gd name="connsiteX28" fmla="*/ 3838575 w 4076700"/>
              <a:gd name="connsiteY28" fmla="*/ 247650 h 1104900"/>
              <a:gd name="connsiteX29" fmla="*/ 3857625 w 4076700"/>
              <a:gd name="connsiteY29" fmla="*/ 219075 h 1104900"/>
              <a:gd name="connsiteX30" fmla="*/ 3914775 w 4076700"/>
              <a:gd name="connsiteY30" fmla="*/ 171450 h 1104900"/>
              <a:gd name="connsiteX31" fmla="*/ 3943350 w 4076700"/>
              <a:gd name="connsiteY31" fmla="*/ 142875 h 1104900"/>
              <a:gd name="connsiteX32" fmla="*/ 4000500 w 4076700"/>
              <a:gd name="connsiteY32" fmla="*/ 95250 h 1104900"/>
              <a:gd name="connsiteX33" fmla="*/ 4029075 w 4076700"/>
              <a:gd name="connsiteY33" fmla="*/ 57150 h 1104900"/>
              <a:gd name="connsiteX34" fmla="*/ 4057650 w 4076700"/>
              <a:gd name="connsiteY34" fmla="*/ 28575 h 1104900"/>
              <a:gd name="connsiteX35" fmla="*/ 4076700 w 4076700"/>
              <a:gd name="connsiteY3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714500 w 4076700"/>
              <a:gd name="connsiteY5" fmla="*/ 800100 h 1104900"/>
              <a:gd name="connsiteX6" fmla="*/ 1952625 w 4076700"/>
              <a:gd name="connsiteY6" fmla="*/ 771525 h 1104900"/>
              <a:gd name="connsiteX7" fmla="*/ 2390775 w 4076700"/>
              <a:gd name="connsiteY7" fmla="*/ 771525 h 1104900"/>
              <a:gd name="connsiteX8" fmla="*/ 2562225 w 4076700"/>
              <a:gd name="connsiteY8" fmla="*/ 752475 h 1104900"/>
              <a:gd name="connsiteX9" fmla="*/ 2628900 w 4076700"/>
              <a:gd name="connsiteY9" fmla="*/ 742950 h 1104900"/>
              <a:gd name="connsiteX10" fmla="*/ 3152775 w 4076700"/>
              <a:gd name="connsiteY10" fmla="*/ 733425 h 1104900"/>
              <a:gd name="connsiteX11" fmla="*/ 3190875 w 4076700"/>
              <a:gd name="connsiteY11" fmla="*/ 723900 h 1104900"/>
              <a:gd name="connsiteX12" fmla="*/ 3219450 w 4076700"/>
              <a:gd name="connsiteY12" fmla="*/ 714375 h 1104900"/>
              <a:gd name="connsiteX13" fmla="*/ 3295650 w 4076700"/>
              <a:gd name="connsiteY13" fmla="*/ 695325 h 1104900"/>
              <a:gd name="connsiteX14" fmla="*/ 3324225 w 4076700"/>
              <a:gd name="connsiteY14" fmla="*/ 685800 h 1104900"/>
              <a:gd name="connsiteX15" fmla="*/ 3352800 w 4076700"/>
              <a:gd name="connsiteY15" fmla="*/ 666750 h 1104900"/>
              <a:gd name="connsiteX16" fmla="*/ 3381375 w 4076700"/>
              <a:gd name="connsiteY16" fmla="*/ 657225 h 1104900"/>
              <a:gd name="connsiteX17" fmla="*/ 3438525 w 4076700"/>
              <a:gd name="connsiteY17" fmla="*/ 619125 h 1104900"/>
              <a:gd name="connsiteX18" fmla="*/ 3467100 w 4076700"/>
              <a:gd name="connsiteY18" fmla="*/ 600075 h 1104900"/>
              <a:gd name="connsiteX19" fmla="*/ 3524250 w 4076700"/>
              <a:gd name="connsiteY19" fmla="*/ 552450 h 1104900"/>
              <a:gd name="connsiteX20" fmla="*/ 3552825 w 4076700"/>
              <a:gd name="connsiteY20" fmla="*/ 523875 h 1104900"/>
              <a:gd name="connsiteX21" fmla="*/ 3581400 w 4076700"/>
              <a:gd name="connsiteY21" fmla="*/ 485775 h 1104900"/>
              <a:gd name="connsiteX22" fmla="*/ 3619500 w 4076700"/>
              <a:gd name="connsiteY22" fmla="*/ 466725 h 1104900"/>
              <a:gd name="connsiteX23" fmla="*/ 3667125 w 4076700"/>
              <a:gd name="connsiteY23" fmla="*/ 409575 h 1104900"/>
              <a:gd name="connsiteX24" fmla="*/ 3686175 w 4076700"/>
              <a:gd name="connsiteY24" fmla="*/ 381000 h 1104900"/>
              <a:gd name="connsiteX25" fmla="*/ 3790950 w 4076700"/>
              <a:gd name="connsiteY25" fmla="*/ 304800 h 1104900"/>
              <a:gd name="connsiteX26" fmla="*/ 3810000 w 4076700"/>
              <a:gd name="connsiteY26" fmla="*/ 276225 h 1104900"/>
              <a:gd name="connsiteX27" fmla="*/ 3838575 w 4076700"/>
              <a:gd name="connsiteY27" fmla="*/ 247650 h 1104900"/>
              <a:gd name="connsiteX28" fmla="*/ 3857625 w 4076700"/>
              <a:gd name="connsiteY28" fmla="*/ 219075 h 1104900"/>
              <a:gd name="connsiteX29" fmla="*/ 3914775 w 4076700"/>
              <a:gd name="connsiteY29" fmla="*/ 171450 h 1104900"/>
              <a:gd name="connsiteX30" fmla="*/ 3943350 w 4076700"/>
              <a:gd name="connsiteY30" fmla="*/ 142875 h 1104900"/>
              <a:gd name="connsiteX31" fmla="*/ 4000500 w 4076700"/>
              <a:gd name="connsiteY31" fmla="*/ 95250 h 1104900"/>
              <a:gd name="connsiteX32" fmla="*/ 4029075 w 4076700"/>
              <a:gd name="connsiteY32" fmla="*/ 57150 h 1104900"/>
              <a:gd name="connsiteX33" fmla="*/ 4057650 w 4076700"/>
              <a:gd name="connsiteY33" fmla="*/ 28575 h 1104900"/>
              <a:gd name="connsiteX34" fmla="*/ 4076700 w 4076700"/>
              <a:gd name="connsiteY3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1952625 w 4076700"/>
              <a:gd name="connsiteY5" fmla="*/ 771525 h 1104900"/>
              <a:gd name="connsiteX6" fmla="*/ 2390775 w 4076700"/>
              <a:gd name="connsiteY6" fmla="*/ 771525 h 1104900"/>
              <a:gd name="connsiteX7" fmla="*/ 2562225 w 4076700"/>
              <a:gd name="connsiteY7" fmla="*/ 752475 h 1104900"/>
              <a:gd name="connsiteX8" fmla="*/ 2628900 w 4076700"/>
              <a:gd name="connsiteY8" fmla="*/ 742950 h 1104900"/>
              <a:gd name="connsiteX9" fmla="*/ 3152775 w 4076700"/>
              <a:gd name="connsiteY9" fmla="*/ 733425 h 1104900"/>
              <a:gd name="connsiteX10" fmla="*/ 3190875 w 4076700"/>
              <a:gd name="connsiteY10" fmla="*/ 723900 h 1104900"/>
              <a:gd name="connsiteX11" fmla="*/ 3219450 w 4076700"/>
              <a:gd name="connsiteY11" fmla="*/ 714375 h 1104900"/>
              <a:gd name="connsiteX12" fmla="*/ 3295650 w 4076700"/>
              <a:gd name="connsiteY12" fmla="*/ 695325 h 1104900"/>
              <a:gd name="connsiteX13" fmla="*/ 3324225 w 4076700"/>
              <a:gd name="connsiteY13" fmla="*/ 685800 h 1104900"/>
              <a:gd name="connsiteX14" fmla="*/ 3352800 w 4076700"/>
              <a:gd name="connsiteY14" fmla="*/ 666750 h 1104900"/>
              <a:gd name="connsiteX15" fmla="*/ 3381375 w 4076700"/>
              <a:gd name="connsiteY15" fmla="*/ 657225 h 1104900"/>
              <a:gd name="connsiteX16" fmla="*/ 3438525 w 4076700"/>
              <a:gd name="connsiteY16" fmla="*/ 619125 h 1104900"/>
              <a:gd name="connsiteX17" fmla="*/ 3467100 w 4076700"/>
              <a:gd name="connsiteY17" fmla="*/ 600075 h 1104900"/>
              <a:gd name="connsiteX18" fmla="*/ 3524250 w 4076700"/>
              <a:gd name="connsiteY18" fmla="*/ 552450 h 1104900"/>
              <a:gd name="connsiteX19" fmla="*/ 3552825 w 4076700"/>
              <a:gd name="connsiteY19" fmla="*/ 523875 h 1104900"/>
              <a:gd name="connsiteX20" fmla="*/ 3581400 w 4076700"/>
              <a:gd name="connsiteY20" fmla="*/ 485775 h 1104900"/>
              <a:gd name="connsiteX21" fmla="*/ 3619500 w 4076700"/>
              <a:gd name="connsiteY21" fmla="*/ 466725 h 1104900"/>
              <a:gd name="connsiteX22" fmla="*/ 3667125 w 4076700"/>
              <a:gd name="connsiteY22" fmla="*/ 409575 h 1104900"/>
              <a:gd name="connsiteX23" fmla="*/ 3686175 w 4076700"/>
              <a:gd name="connsiteY23" fmla="*/ 381000 h 1104900"/>
              <a:gd name="connsiteX24" fmla="*/ 3790950 w 4076700"/>
              <a:gd name="connsiteY24" fmla="*/ 304800 h 1104900"/>
              <a:gd name="connsiteX25" fmla="*/ 3810000 w 4076700"/>
              <a:gd name="connsiteY25" fmla="*/ 276225 h 1104900"/>
              <a:gd name="connsiteX26" fmla="*/ 3838575 w 4076700"/>
              <a:gd name="connsiteY26" fmla="*/ 247650 h 1104900"/>
              <a:gd name="connsiteX27" fmla="*/ 3857625 w 4076700"/>
              <a:gd name="connsiteY27" fmla="*/ 219075 h 1104900"/>
              <a:gd name="connsiteX28" fmla="*/ 3914775 w 4076700"/>
              <a:gd name="connsiteY28" fmla="*/ 171450 h 1104900"/>
              <a:gd name="connsiteX29" fmla="*/ 3943350 w 4076700"/>
              <a:gd name="connsiteY29" fmla="*/ 142875 h 1104900"/>
              <a:gd name="connsiteX30" fmla="*/ 4000500 w 4076700"/>
              <a:gd name="connsiteY30" fmla="*/ 95250 h 1104900"/>
              <a:gd name="connsiteX31" fmla="*/ 4029075 w 4076700"/>
              <a:gd name="connsiteY31" fmla="*/ 57150 h 1104900"/>
              <a:gd name="connsiteX32" fmla="*/ 4057650 w 4076700"/>
              <a:gd name="connsiteY32" fmla="*/ 28575 h 1104900"/>
              <a:gd name="connsiteX33" fmla="*/ 4076700 w 4076700"/>
              <a:gd name="connsiteY3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657350 w 4076700"/>
              <a:gd name="connsiteY4" fmla="*/ 83820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76375 w 4076700"/>
              <a:gd name="connsiteY3" fmla="*/ 981075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562225 w 4076700"/>
              <a:gd name="connsiteY6" fmla="*/ 752475 h 1104900"/>
              <a:gd name="connsiteX7" fmla="*/ 2628900 w 4076700"/>
              <a:gd name="connsiteY7" fmla="*/ 742950 h 1104900"/>
              <a:gd name="connsiteX8" fmla="*/ 3152775 w 4076700"/>
              <a:gd name="connsiteY8" fmla="*/ 733425 h 1104900"/>
              <a:gd name="connsiteX9" fmla="*/ 3190875 w 4076700"/>
              <a:gd name="connsiteY9" fmla="*/ 723900 h 1104900"/>
              <a:gd name="connsiteX10" fmla="*/ 3219450 w 4076700"/>
              <a:gd name="connsiteY10" fmla="*/ 714375 h 1104900"/>
              <a:gd name="connsiteX11" fmla="*/ 3295650 w 4076700"/>
              <a:gd name="connsiteY11" fmla="*/ 695325 h 1104900"/>
              <a:gd name="connsiteX12" fmla="*/ 3324225 w 4076700"/>
              <a:gd name="connsiteY12" fmla="*/ 685800 h 1104900"/>
              <a:gd name="connsiteX13" fmla="*/ 3352800 w 4076700"/>
              <a:gd name="connsiteY13" fmla="*/ 666750 h 1104900"/>
              <a:gd name="connsiteX14" fmla="*/ 3381375 w 4076700"/>
              <a:gd name="connsiteY14" fmla="*/ 657225 h 1104900"/>
              <a:gd name="connsiteX15" fmla="*/ 3438525 w 4076700"/>
              <a:gd name="connsiteY15" fmla="*/ 619125 h 1104900"/>
              <a:gd name="connsiteX16" fmla="*/ 3467100 w 4076700"/>
              <a:gd name="connsiteY16" fmla="*/ 600075 h 1104900"/>
              <a:gd name="connsiteX17" fmla="*/ 3524250 w 4076700"/>
              <a:gd name="connsiteY17" fmla="*/ 552450 h 1104900"/>
              <a:gd name="connsiteX18" fmla="*/ 3552825 w 4076700"/>
              <a:gd name="connsiteY18" fmla="*/ 523875 h 1104900"/>
              <a:gd name="connsiteX19" fmla="*/ 3581400 w 4076700"/>
              <a:gd name="connsiteY19" fmla="*/ 485775 h 1104900"/>
              <a:gd name="connsiteX20" fmla="*/ 3619500 w 4076700"/>
              <a:gd name="connsiteY20" fmla="*/ 466725 h 1104900"/>
              <a:gd name="connsiteX21" fmla="*/ 3667125 w 4076700"/>
              <a:gd name="connsiteY21" fmla="*/ 409575 h 1104900"/>
              <a:gd name="connsiteX22" fmla="*/ 3686175 w 4076700"/>
              <a:gd name="connsiteY22" fmla="*/ 381000 h 1104900"/>
              <a:gd name="connsiteX23" fmla="*/ 3790950 w 4076700"/>
              <a:gd name="connsiteY23" fmla="*/ 304800 h 1104900"/>
              <a:gd name="connsiteX24" fmla="*/ 3810000 w 4076700"/>
              <a:gd name="connsiteY24" fmla="*/ 276225 h 1104900"/>
              <a:gd name="connsiteX25" fmla="*/ 3838575 w 4076700"/>
              <a:gd name="connsiteY25" fmla="*/ 247650 h 1104900"/>
              <a:gd name="connsiteX26" fmla="*/ 3857625 w 4076700"/>
              <a:gd name="connsiteY26" fmla="*/ 219075 h 1104900"/>
              <a:gd name="connsiteX27" fmla="*/ 3914775 w 4076700"/>
              <a:gd name="connsiteY27" fmla="*/ 171450 h 1104900"/>
              <a:gd name="connsiteX28" fmla="*/ 3943350 w 4076700"/>
              <a:gd name="connsiteY28" fmla="*/ 142875 h 1104900"/>
              <a:gd name="connsiteX29" fmla="*/ 4000500 w 4076700"/>
              <a:gd name="connsiteY29" fmla="*/ 95250 h 1104900"/>
              <a:gd name="connsiteX30" fmla="*/ 4029075 w 4076700"/>
              <a:gd name="connsiteY30" fmla="*/ 57150 h 1104900"/>
              <a:gd name="connsiteX31" fmla="*/ 4057650 w 4076700"/>
              <a:gd name="connsiteY31" fmla="*/ 28575 h 1104900"/>
              <a:gd name="connsiteX32" fmla="*/ 4076700 w 4076700"/>
              <a:gd name="connsiteY3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2628900 w 4076700"/>
              <a:gd name="connsiteY6" fmla="*/ 742950 h 1104900"/>
              <a:gd name="connsiteX7" fmla="*/ 3152775 w 4076700"/>
              <a:gd name="connsiteY7" fmla="*/ 733425 h 1104900"/>
              <a:gd name="connsiteX8" fmla="*/ 3190875 w 4076700"/>
              <a:gd name="connsiteY8" fmla="*/ 723900 h 1104900"/>
              <a:gd name="connsiteX9" fmla="*/ 3219450 w 4076700"/>
              <a:gd name="connsiteY9" fmla="*/ 714375 h 1104900"/>
              <a:gd name="connsiteX10" fmla="*/ 3295650 w 4076700"/>
              <a:gd name="connsiteY10" fmla="*/ 695325 h 1104900"/>
              <a:gd name="connsiteX11" fmla="*/ 3324225 w 4076700"/>
              <a:gd name="connsiteY11" fmla="*/ 685800 h 1104900"/>
              <a:gd name="connsiteX12" fmla="*/ 3352800 w 4076700"/>
              <a:gd name="connsiteY12" fmla="*/ 666750 h 1104900"/>
              <a:gd name="connsiteX13" fmla="*/ 3381375 w 4076700"/>
              <a:gd name="connsiteY13" fmla="*/ 657225 h 1104900"/>
              <a:gd name="connsiteX14" fmla="*/ 3438525 w 4076700"/>
              <a:gd name="connsiteY14" fmla="*/ 619125 h 1104900"/>
              <a:gd name="connsiteX15" fmla="*/ 3467100 w 4076700"/>
              <a:gd name="connsiteY15" fmla="*/ 600075 h 1104900"/>
              <a:gd name="connsiteX16" fmla="*/ 3524250 w 4076700"/>
              <a:gd name="connsiteY16" fmla="*/ 552450 h 1104900"/>
              <a:gd name="connsiteX17" fmla="*/ 3552825 w 4076700"/>
              <a:gd name="connsiteY17" fmla="*/ 523875 h 1104900"/>
              <a:gd name="connsiteX18" fmla="*/ 3581400 w 4076700"/>
              <a:gd name="connsiteY18" fmla="*/ 485775 h 1104900"/>
              <a:gd name="connsiteX19" fmla="*/ 3619500 w 4076700"/>
              <a:gd name="connsiteY19" fmla="*/ 466725 h 1104900"/>
              <a:gd name="connsiteX20" fmla="*/ 3667125 w 4076700"/>
              <a:gd name="connsiteY20" fmla="*/ 409575 h 1104900"/>
              <a:gd name="connsiteX21" fmla="*/ 3686175 w 4076700"/>
              <a:gd name="connsiteY21" fmla="*/ 381000 h 1104900"/>
              <a:gd name="connsiteX22" fmla="*/ 3790950 w 4076700"/>
              <a:gd name="connsiteY22" fmla="*/ 304800 h 1104900"/>
              <a:gd name="connsiteX23" fmla="*/ 3810000 w 4076700"/>
              <a:gd name="connsiteY23" fmla="*/ 276225 h 1104900"/>
              <a:gd name="connsiteX24" fmla="*/ 3838575 w 4076700"/>
              <a:gd name="connsiteY24" fmla="*/ 247650 h 1104900"/>
              <a:gd name="connsiteX25" fmla="*/ 3857625 w 4076700"/>
              <a:gd name="connsiteY25" fmla="*/ 219075 h 1104900"/>
              <a:gd name="connsiteX26" fmla="*/ 3914775 w 4076700"/>
              <a:gd name="connsiteY26" fmla="*/ 171450 h 1104900"/>
              <a:gd name="connsiteX27" fmla="*/ 3943350 w 4076700"/>
              <a:gd name="connsiteY27" fmla="*/ 142875 h 1104900"/>
              <a:gd name="connsiteX28" fmla="*/ 4000500 w 4076700"/>
              <a:gd name="connsiteY28" fmla="*/ 95250 h 1104900"/>
              <a:gd name="connsiteX29" fmla="*/ 4029075 w 4076700"/>
              <a:gd name="connsiteY29" fmla="*/ 57150 h 1104900"/>
              <a:gd name="connsiteX30" fmla="*/ 4057650 w 4076700"/>
              <a:gd name="connsiteY30" fmla="*/ 28575 h 1104900"/>
              <a:gd name="connsiteX31" fmla="*/ 4076700 w 4076700"/>
              <a:gd name="connsiteY3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781175 w 4076700"/>
              <a:gd name="connsiteY4" fmla="*/ 78105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239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19500 w 4076700"/>
              <a:gd name="connsiteY18" fmla="*/ 466725 h 1104900"/>
              <a:gd name="connsiteX19" fmla="*/ 3667125 w 4076700"/>
              <a:gd name="connsiteY19" fmla="*/ 409575 h 1104900"/>
              <a:gd name="connsiteX20" fmla="*/ 3686175 w 4076700"/>
              <a:gd name="connsiteY20" fmla="*/ 381000 h 1104900"/>
              <a:gd name="connsiteX21" fmla="*/ 3790950 w 4076700"/>
              <a:gd name="connsiteY21" fmla="*/ 304800 h 1104900"/>
              <a:gd name="connsiteX22" fmla="*/ 3810000 w 4076700"/>
              <a:gd name="connsiteY22" fmla="*/ 276225 h 1104900"/>
              <a:gd name="connsiteX23" fmla="*/ 3838575 w 4076700"/>
              <a:gd name="connsiteY23" fmla="*/ 247650 h 1104900"/>
              <a:gd name="connsiteX24" fmla="*/ 3857625 w 4076700"/>
              <a:gd name="connsiteY24" fmla="*/ 219075 h 1104900"/>
              <a:gd name="connsiteX25" fmla="*/ 3914775 w 4076700"/>
              <a:gd name="connsiteY25" fmla="*/ 171450 h 1104900"/>
              <a:gd name="connsiteX26" fmla="*/ 3943350 w 4076700"/>
              <a:gd name="connsiteY26" fmla="*/ 142875 h 1104900"/>
              <a:gd name="connsiteX27" fmla="*/ 4000500 w 4076700"/>
              <a:gd name="connsiteY27" fmla="*/ 95250 h 1104900"/>
              <a:gd name="connsiteX28" fmla="*/ 4029075 w 4076700"/>
              <a:gd name="connsiteY28" fmla="*/ 57150 h 1104900"/>
              <a:gd name="connsiteX29" fmla="*/ 4057650 w 4076700"/>
              <a:gd name="connsiteY29" fmla="*/ 28575 h 1104900"/>
              <a:gd name="connsiteX30" fmla="*/ 4076700 w 4076700"/>
              <a:gd name="connsiteY3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52825 w 4076700"/>
              <a:gd name="connsiteY16" fmla="*/ 523875 h 1104900"/>
              <a:gd name="connsiteX17" fmla="*/ 3581400 w 4076700"/>
              <a:gd name="connsiteY17" fmla="*/ 485775 h 1104900"/>
              <a:gd name="connsiteX18" fmla="*/ 3667125 w 4076700"/>
              <a:gd name="connsiteY18" fmla="*/ 409575 h 1104900"/>
              <a:gd name="connsiteX19" fmla="*/ 3686175 w 4076700"/>
              <a:gd name="connsiteY19" fmla="*/ 381000 h 1104900"/>
              <a:gd name="connsiteX20" fmla="*/ 3790950 w 4076700"/>
              <a:gd name="connsiteY20" fmla="*/ 304800 h 1104900"/>
              <a:gd name="connsiteX21" fmla="*/ 3810000 w 4076700"/>
              <a:gd name="connsiteY21" fmla="*/ 276225 h 1104900"/>
              <a:gd name="connsiteX22" fmla="*/ 3838575 w 4076700"/>
              <a:gd name="connsiteY22" fmla="*/ 247650 h 1104900"/>
              <a:gd name="connsiteX23" fmla="*/ 3857625 w 4076700"/>
              <a:gd name="connsiteY23" fmla="*/ 219075 h 1104900"/>
              <a:gd name="connsiteX24" fmla="*/ 3914775 w 4076700"/>
              <a:gd name="connsiteY24" fmla="*/ 171450 h 1104900"/>
              <a:gd name="connsiteX25" fmla="*/ 3943350 w 4076700"/>
              <a:gd name="connsiteY25" fmla="*/ 142875 h 1104900"/>
              <a:gd name="connsiteX26" fmla="*/ 4000500 w 4076700"/>
              <a:gd name="connsiteY26" fmla="*/ 95250 h 1104900"/>
              <a:gd name="connsiteX27" fmla="*/ 4029075 w 4076700"/>
              <a:gd name="connsiteY27" fmla="*/ 57150 h 1104900"/>
              <a:gd name="connsiteX28" fmla="*/ 4057650 w 4076700"/>
              <a:gd name="connsiteY28" fmla="*/ 28575 h 1104900"/>
              <a:gd name="connsiteX29" fmla="*/ 4076700 w 4076700"/>
              <a:gd name="connsiteY2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467100 w 4076700"/>
              <a:gd name="connsiteY14" fmla="*/ 600075 h 1104900"/>
              <a:gd name="connsiteX15" fmla="*/ 3524250 w 4076700"/>
              <a:gd name="connsiteY15" fmla="*/ 552450 h 1104900"/>
              <a:gd name="connsiteX16" fmla="*/ 3581400 w 4076700"/>
              <a:gd name="connsiteY16" fmla="*/ 485775 h 1104900"/>
              <a:gd name="connsiteX17" fmla="*/ 3667125 w 4076700"/>
              <a:gd name="connsiteY17" fmla="*/ 409575 h 1104900"/>
              <a:gd name="connsiteX18" fmla="*/ 3686175 w 4076700"/>
              <a:gd name="connsiteY18" fmla="*/ 381000 h 1104900"/>
              <a:gd name="connsiteX19" fmla="*/ 3790950 w 4076700"/>
              <a:gd name="connsiteY19" fmla="*/ 304800 h 1104900"/>
              <a:gd name="connsiteX20" fmla="*/ 3810000 w 4076700"/>
              <a:gd name="connsiteY20" fmla="*/ 276225 h 1104900"/>
              <a:gd name="connsiteX21" fmla="*/ 3838575 w 4076700"/>
              <a:gd name="connsiteY21" fmla="*/ 247650 h 1104900"/>
              <a:gd name="connsiteX22" fmla="*/ 3857625 w 4076700"/>
              <a:gd name="connsiteY22" fmla="*/ 219075 h 1104900"/>
              <a:gd name="connsiteX23" fmla="*/ 3914775 w 4076700"/>
              <a:gd name="connsiteY23" fmla="*/ 171450 h 1104900"/>
              <a:gd name="connsiteX24" fmla="*/ 3943350 w 4076700"/>
              <a:gd name="connsiteY24" fmla="*/ 142875 h 1104900"/>
              <a:gd name="connsiteX25" fmla="*/ 4000500 w 4076700"/>
              <a:gd name="connsiteY25" fmla="*/ 95250 h 1104900"/>
              <a:gd name="connsiteX26" fmla="*/ 4029075 w 4076700"/>
              <a:gd name="connsiteY26" fmla="*/ 57150 h 1104900"/>
              <a:gd name="connsiteX27" fmla="*/ 4057650 w 4076700"/>
              <a:gd name="connsiteY27" fmla="*/ 28575 h 1104900"/>
              <a:gd name="connsiteX28" fmla="*/ 4076700 w 4076700"/>
              <a:gd name="connsiteY2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438525 w 4076700"/>
              <a:gd name="connsiteY13" fmla="*/ 619125 h 1104900"/>
              <a:gd name="connsiteX14" fmla="*/ 3524250 w 4076700"/>
              <a:gd name="connsiteY14" fmla="*/ 552450 h 1104900"/>
              <a:gd name="connsiteX15" fmla="*/ 3581400 w 4076700"/>
              <a:gd name="connsiteY15" fmla="*/ 485775 h 1104900"/>
              <a:gd name="connsiteX16" fmla="*/ 3667125 w 4076700"/>
              <a:gd name="connsiteY16" fmla="*/ 409575 h 1104900"/>
              <a:gd name="connsiteX17" fmla="*/ 3686175 w 4076700"/>
              <a:gd name="connsiteY17" fmla="*/ 381000 h 1104900"/>
              <a:gd name="connsiteX18" fmla="*/ 3790950 w 4076700"/>
              <a:gd name="connsiteY18" fmla="*/ 304800 h 1104900"/>
              <a:gd name="connsiteX19" fmla="*/ 3810000 w 4076700"/>
              <a:gd name="connsiteY19" fmla="*/ 276225 h 1104900"/>
              <a:gd name="connsiteX20" fmla="*/ 3838575 w 4076700"/>
              <a:gd name="connsiteY20" fmla="*/ 247650 h 1104900"/>
              <a:gd name="connsiteX21" fmla="*/ 3857625 w 4076700"/>
              <a:gd name="connsiteY21" fmla="*/ 219075 h 1104900"/>
              <a:gd name="connsiteX22" fmla="*/ 3914775 w 4076700"/>
              <a:gd name="connsiteY22" fmla="*/ 171450 h 1104900"/>
              <a:gd name="connsiteX23" fmla="*/ 3943350 w 4076700"/>
              <a:gd name="connsiteY23" fmla="*/ 142875 h 1104900"/>
              <a:gd name="connsiteX24" fmla="*/ 4000500 w 4076700"/>
              <a:gd name="connsiteY24" fmla="*/ 95250 h 1104900"/>
              <a:gd name="connsiteX25" fmla="*/ 4029075 w 4076700"/>
              <a:gd name="connsiteY25" fmla="*/ 57150 h 1104900"/>
              <a:gd name="connsiteX26" fmla="*/ 4057650 w 4076700"/>
              <a:gd name="connsiteY26" fmla="*/ 28575 h 1104900"/>
              <a:gd name="connsiteX27" fmla="*/ 4076700 w 4076700"/>
              <a:gd name="connsiteY2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381375 w 4076700"/>
              <a:gd name="connsiteY12" fmla="*/ 657225 h 1104900"/>
              <a:gd name="connsiteX13" fmla="*/ 3524250 w 4076700"/>
              <a:gd name="connsiteY13" fmla="*/ 552450 h 1104900"/>
              <a:gd name="connsiteX14" fmla="*/ 3581400 w 4076700"/>
              <a:gd name="connsiteY14" fmla="*/ 485775 h 1104900"/>
              <a:gd name="connsiteX15" fmla="*/ 3667125 w 4076700"/>
              <a:gd name="connsiteY15" fmla="*/ 409575 h 1104900"/>
              <a:gd name="connsiteX16" fmla="*/ 3686175 w 4076700"/>
              <a:gd name="connsiteY16" fmla="*/ 381000 h 1104900"/>
              <a:gd name="connsiteX17" fmla="*/ 3790950 w 4076700"/>
              <a:gd name="connsiteY17" fmla="*/ 304800 h 1104900"/>
              <a:gd name="connsiteX18" fmla="*/ 3810000 w 4076700"/>
              <a:gd name="connsiteY18" fmla="*/ 276225 h 1104900"/>
              <a:gd name="connsiteX19" fmla="*/ 3838575 w 4076700"/>
              <a:gd name="connsiteY19" fmla="*/ 247650 h 1104900"/>
              <a:gd name="connsiteX20" fmla="*/ 3857625 w 4076700"/>
              <a:gd name="connsiteY20" fmla="*/ 219075 h 1104900"/>
              <a:gd name="connsiteX21" fmla="*/ 3914775 w 4076700"/>
              <a:gd name="connsiteY21" fmla="*/ 171450 h 1104900"/>
              <a:gd name="connsiteX22" fmla="*/ 3943350 w 4076700"/>
              <a:gd name="connsiteY22" fmla="*/ 142875 h 1104900"/>
              <a:gd name="connsiteX23" fmla="*/ 4000500 w 4076700"/>
              <a:gd name="connsiteY23" fmla="*/ 95250 h 1104900"/>
              <a:gd name="connsiteX24" fmla="*/ 4029075 w 4076700"/>
              <a:gd name="connsiteY24" fmla="*/ 57150 h 1104900"/>
              <a:gd name="connsiteX25" fmla="*/ 4057650 w 4076700"/>
              <a:gd name="connsiteY25" fmla="*/ 28575 h 1104900"/>
              <a:gd name="connsiteX26" fmla="*/ 4076700 w 4076700"/>
              <a:gd name="connsiteY2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352800 w 4076700"/>
              <a:gd name="connsiteY11" fmla="*/ 666750 h 1104900"/>
              <a:gd name="connsiteX12" fmla="*/ 3524250 w 4076700"/>
              <a:gd name="connsiteY12" fmla="*/ 552450 h 1104900"/>
              <a:gd name="connsiteX13" fmla="*/ 3581400 w 4076700"/>
              <a:gd name="connsiteY13" fmla="*/ 485775 h 1104900"/>
              <a:gd name="connsiteX14" fmla="*/ 3667125 w 4076700"/>
              <a:gd name="connsiteY14" fmla="*/ 409575 h 1104900"/>
              <a:gd name="connsiteX15" fmla="*/ 3686175 w 4076700"/>
              <a:gd name="connsiteY15" fmla="*/ 381000 h 1104900"/>
              <a:gd name="connsiteX16" fmla="*/ 3790950 w 4076700"/>
              <a:gd name="connsiteY16" fmla="*/ 304800 h 1104900"/>
              <a:gd name="connsiteX17" fmla="*/ 3810000 w 4076700"/>
              <a:gd name="connsiteY17" fmla="*/ 276225 h 1104900"/>
              <a:gd name="connsiteX18" fmla="*/ 3838575 w 4076700"/>
              <a:gd name="connsiteY18" fmla="*/ 247650 h 1104900"/>
              <a:gd name="connsiteX19" fmla="*/ 3857625 w 4076700"/>
              <a:gd name="connsiteY19" fmla="*/ 219075 h 1104900"/>
              <a:gd name="connsiteX20" fmla="*/ 3914775 w 4076700"/>
              <a:gd name="connsiteY20" fmla="*/ 171450 h 1104900"/>
              <a:gd name="connsiteX21" fmla="*/ 3943350 w 4076700"/>
              <a:gd name="connsiteY21" fmla="*/ 142875 h 1104900"/>
              <a:gd name="connsiteX22" fmla="*/ 4000500 w 4076700"/>
              <a:gd name="connsiteY22" fmla="*/ 95250 h 1104900"/>
              <a:gd name="connsiteX23" fmla="*/ 4029075 w 4076700"/>
              <a:gd name="connsiteY23" fmla="*/ 57150 h 1104900"/>
              <a:gd name="connsiteX24" fmla="*/ 4057650 w 4076700"/>
              <a:gd name="connsiteY24" fmla="*/ 28575 h 1104900"/>
              <a:gd name="connsiteX25" fmla="*/ 4076700 w 4076700"/>
              <a:gd name="connsiteY2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324225 w 4076700"/>
              <a:gd name="connsiteY10" fmla="*/ 685800 h 1104900"/>
              <a:gd name="connsiteX11" fmla="*/ 3524250 w 4076700"/>
              <a:gd name="connsiteY11" fmla="*/ 552450 h 1104900"/>
              <a:gd name="connsiteX12" fmla="*/ 3581400 w 4076700"/>
              <a:gd name="connsiteY12" fmla="*/ 485775 h 1104900"/>
              <a:gd name="connsiteX13" fmla="*/ 3667125 w 4076700"/>
              <a:gd name="connsiteY13" fmla="*/ 409575 h 1104900"/>
              <a:gd name="connsiteX14" fmla="*/ 3686175 w 4076700"/>
              <a:gd name="connsiteY14" fmla="*/ 381000 h 1104900"/>
              <a:gd name="connsiteX15" fmla="*/ 3790950 w 4076700"/>
              <a:gd name="connsiteY15" fmla="*/ 304800 h 1104900"/>
              <a:gd name="connsiteX16" fmla="*/ 3810000 w 4076700"/>
              <a:gd name="connsiteY16" fmla="*/ 276225 h 1104900"/>
              <a:gd name="connsiteX17" fmla="*/ 3838575 w 4076700"/>
              <a:gd name="connsiteY17" fmla="*/ 247650 h 1104900"/>
              <a:gd name="connsiteX18" fmla="*/ 3857625 w 4076700"/>
              <a:gd name="connsiteY18" fmla="*/ 219075 h 1104900"/>
              <a:gd name="connsiteX19" fmla="*/ 3914775 w 4076700"/>
              <a:gd name="connsiteY19" fmla="*/ 171450 h 1104900"/>
              <a:gd name="connsiteX20" fmla="*/ 3943350 w 4076700"/>
              <a:gd name="connsiteY20" fmla="*/ 142875 h 1104900"/>
              <a:gd name="connsiteX21" fmla="*/ 4000500 w 4076700"/>
              <a:gd name="connsiteY21" fmla="*/ 95250 h 1104900"/>
              <a:gd name="connsiteX22" fmla="*/ 4029075 w 4076700"/>
              <a:gd name="connsiteY22" fmla="*/ 57150 h 1104900"/>
              <a:gd name="connsiteX23" fmla="*/ 4057650 w 4076700"/>
              <a:gd name="connsiteY23" fmla="*/ 28575 h 1104900"/>
              <a:gd name="connsiteX24" fmla="*/ 4076700 w 4076700"/>
              <a:gd name="connsiteY2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295650 w 4076700"/>
              <a:gd name="connsiteY9" fmla="*/ 695325 h 1104900"/>
              <a:gd name="connsiteX10" fmla="*/ 3524250 w 4076700"/>
              <a:gd name="connsiteY10" fmla="*/ 552450 h 1104900"/>
              <a:gd name="connsiteX11" fmla="*/ 3581400 w 4076700"/>
              <a:gd name="connsiteY11" fmla="*/ 485775 h 1104900"/>
              <a:gd name="connsiteX12" fmla="*/ 3667125 w 4076700"/>
              <a:gd name="connsiteY12" fmla="*/ 409575 h 1104900"/>
              <a:gd name="connsiteX13" fmla="*/ 3686175 w 4076700"/>
              <a:gd name="connsiteY13" fmla="*/ 381000 h 1104900"/>
              <a:gd name="connsiteX14" fmla="*/ 3790950 w 4076700"/>
              <a:gd name="connsiteY14" fmla="*/ 304800 h 1104900"/>
              <a:gd name="connsiteX15" fmla="*/ 3810000 w 4076700"/>
              <a:gd name="connsiteY15" fmla="*/ 276225 h 1104900"/>
              <a:gd name="connsiteX16" fmla="*/ 3838575 w 4076700"/>
              <a:gd name="connsiteY16" fmla="*/ 247650 h 1104900"/>
              <a:gd name="connsiteX17" fmla="*/ 3857625 w 4076700"/>
              <a:gd name="connsiteY17" fmla="*/ 219075 h 1104900"/>
              <a:gd name="connsiteX18" fmla="*/ 3914775 w 4076700"/>
              <a:gd name="connsiteY18" fmla="*/ 171450 h 1104900"/>
              <a:gd name="connsiteX19" fmla="*/ 3943350 w 4076700"/>
              <a:gd name="connsiteY19" fmla="*/ 142875 h 1104900"/>
              <a:gd name="connsiteX20" fmla="*/ 4000500 w 4076700"/>
              <a:gd name="connsiteY20" fmla="*/ 95250 h 1104900"/>
              <a:gd name="connsiteX21" fmla="*/ 4029075 w 4076700"/>
              <a:gd name="connsiteY21" fmla="*/ 57150 h 1104900"/>
              <a:gd name="connsiteX22" fmla="*/ 4057650 w 4076700"/>
              <a:gd name="connsiteY22" fmla="*/ 28575 h 1104900"/>
              <a:gd name="connsiteX23" fmla="*/ 4076700 w 4076700"/>
              <a:gd name="connsiteY2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219450 w 4076700"/>
              <a:gd name="connsiteY8" fmla="*/ 714375 h 1104900"/>
              <a:gd name="connsiteX9" fmla="*/ 3524250 w 4076700"/>
              <a:gd name="connsiteY9" fmla="*/ 552450 h 1104900"/>
              <a:gd name="connsiteX10" fmla="*/ 3581400 w 4076700"/>
              <a:gd name="connsiteY10" fmla="*/ 485775 h 1104900"/>
              <a:gd name="connsiteX11" fmla="*/ 3667125 w 4076700"/>
              <a:gd name="connsiteY11" fmla="*/ 409575 h 1104900"/>
              <a:gd name="connsiteX12" fmla="*/ 3686175 w 4076700"/>
              <a:gd name="connsiteY12" fmla="*/ 381000 h 1104900"/>
              <a:gd name="connsiteX13" fmla="*/ 3790950 w 4076700"/>
              <a:gd name="connsiteY13" fmla="*/ 304800 h 1104900"/>
              <a:gd name="connsiteX14" fmla="*/ 3810000 w 4076700"/>
              <a:gd name="connsiteY14" fmla="*/ 276225 h 1104900"/>
              <a:gd name="connsiteX15" fmla="*/ 3838575 w 4076700"/>
              <a:gd name="connsiteY15" fmla="*/ 247650 h 1104900"/>
              <a:gd name="connsiteX16" fmla="*/ 3857625 w 4076700"/>
              <a:gd name="connsiteY16" fmla="*/ 219075 h 1104900"/>
              <a:gd name="connsiteX17" fmla="*/ 3914775 w 4076700"/>
              <a:gd name="connsiteY17" fmla="*/ 171450 h 1104900"/>
              <a:gd name="connsiteX18" fmla="*/ 3943350 w 4076700"/>
              <a:gd name="connsiteY18" fmla="*/ 142875 h 1104900"/>
              <a:gd name="connsiteX19" fmla="*/ 4000500 w 4076700"/>
              <a:gd name="connsiteY19" fmla="*/ 95250 h 1104900"/>
              <a:gd name="connsiteX20" fmla="*/ 4029075 w 4076700"/>
              <a:gd name="connsiteY20" fmla="*/ 57150 h 1104900"/>
              <a:gd name="connsiteX21" fmla="*/ 4057650 w 4076700"/>
              <a:gd name="connsiteY21" fmla="*/ 28575 h 1104900"/>
              <a:gd name="connsiteX22" fmla="*/ 4076700 w 4076700"/>
              <a:gd name="connsiteY2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190875 w 4076700"/>
              <a:gd name="connsiteY7" fmla="*/ 723900 h 1104900"/>
              <a:gd name="connsiteX8" fmla="*/ 3524250 w 4076700"/>
              <a:gd name="connsiteY8" fmla="*/ 552450 h 1104900"/>
              <a:gd name="connsiteX9" fmla="*/ 3581400 w 4076700"/>
              <a:gd name="connsiteY9" fmla="*/ 485775 h 1104900"/>
              <a:gd name="connsiteX10" fmla="*/ 3667125 w 4076700"/>
              <a:gd name="connsiteY10" fmla="*/ 409575 h 1104900"/>
              <a:gd name="connsiteX11" fmla="*/ 3686175 w 4076700"/>
              <a:gd name="connsiteY11" fmla="*/ 381000 h 1104900"/>
              <a:gd name="connsiteX12" fmla="*/ 3790950 w 4076700"/>
              <a:gd name="connsiteY12" fmla="*/ 304800 h 1104900"/>
              <a:gd name="connsiteX13" fmla="*/ 3810000 w 4076700"/>
              <a:gd name="connsiteY13" fmla="*/ 276225 h 1104900"/>
              <a:gd name="connsiteX14" fmla="*/ 3838575 w 4076700"/>
              <a:gd name="connsiteY14" fmla="*/ 247650 h 1104900"/>
              <a:gd name="connsiteX15" fmla="*/ 3857625 w 4076700"/>
              <a:gd name="connsiteY15" fmla="*/ 219075 h 1104900"/>
              <a:gd name="connsiteX16" fmla="*/ 3914775 w 4076700"/>
              <a:gd name="connsiteY16" fmla="*/ 171450 h 1104900"/>
              <a:gd name="connsiteX17" fmla="*/ 3943350 w 4076700"/>
              <a:gd name="connsiteY17" fmla="*/ 142875 h 1104900"/>
              <a:gd name="connsiteX18" fmla="*/ 4000500 w 4076700"/>
              <a:gd name="connsiteY18" fmla="*/ 95250 h 1104900"/>
              <a:gd name="connsiteX19" fmla="*/ 4029075 w 4076700"/>
              <a:gd name="connsiteY19" fmla="*/ 57150 h 1104900"/>
              <a:gd name="connsiteX20" fmla="*/ 4057650 w 4076700"/>
              <a:gd name="connsiteY20" fmla="*/ 28575 h 1104900"/>
              <a:gd name="connsiteX21" fmla="*/ 4076700 w 4076700"/>
              <a:gd name="connsiteY2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581400 w 4076700"/>
              <a:gd name="connsiteY8" fmla="*/ 485775 h 1104900"/>
              <a:gd name="connsiteX9" fmla="*/ 3667125 w 4076700"/>
              <a:gd name="connsiteY9" fmla="*/ 409575 h 1104900"/>
              <a:gd name="connsiteX10" fmla="*/ 3686175 w 4076700"/>
              <a:gd name="connsiteY10" fmla="*/ 381000 h 1104900"/>
              <a:gd name="connsiteX11" fmla="*/ 3790950 w 4076700"/>
              <a:gd name="connsiteY11" fmla="*/ 304800 h 1104900"/>
              <a:gd name="connsiteX12" fmla="*/ 3810000 w 4076700"/>
              <a:gd name="connsiteY12" fmla="*/ 276225 h 1104900"/>
              <a:gd name="connsiteX13" fmla="*/ 3838575 w 4076700"/>
              <a:gd name="connsiteY13" fmla="*/ 247650 h 1104900"/>
              <a:gd name="connsiteX14" fmla="*/ 3857625 w 4076700"/>
              <a:gd name="connsiteY14" fmla="*/ 219075 h 1104900"/>
              <a:gd name="connsiteX15" fmla="*/ 3914775 w 4076700"/>
              <a:gd name="connsiteY15" fmla="*/ 171450 h 1104900"/>
              <a:gd name="connsiteX16" fmla="*/ 3943350 w 4076700"/>
              <a:gd name="connsiteY16" fmla="*/ 142875 h 1104900"/>
              <a:gd name="connsiteX17" fmla="*/ 4000500 w 4076700"/>
              <a:gd name="connsiteY17" fmla="*/ 95250 h 1104900"/>
              <a:gd name="connsiteX18" fmla="*/ 4029075 w 4076700"/>
              <a:gd name="connsiteY18" fmla="*/ 57150 h 1104900"/>
              <a:gd name="connsiteX19" fmla="*/ 4057650 w 4076700"/>
              <a:gd name="connsiteY19" fmla="*/ 28575 h 1104900"/>
              <a:gd name="connsiteX20" fmla="*/ 4076700 w 4076700"/>
              <a:gd name="connsiteY2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686175 w 4076700"/>
              <a:gd name="connsiteY9" fmla="*/ 381000 h 1104900"/>
              <a:gd name="connsiteX10" fmla="*/ 3790950 w 4076700"/>
              <a:gd name="connsiteY10" fmla="*/ 304800 h 1104900"/>
              <a:gd name="connsiteX11" fmla="*/ 3810000 w 4076700"/>
              <a:gd name="connsiteY11" fmla="*/ 276225 h 1104900"/>
              <a:gd name="connsiteX12" fmla="*/ 3838575 w 4076700"/>
              <a:gd name="connsiteY12" fmla="*/ 247650 h 1104900"/>
              <a:gd name="connsiteX13" fmla="*/ 3857625 w 4076700"/>
              <a:gd name="connsiteY13" fmla="*/ 219075 h 1104900"/>
              <a:gd name="connsiteX14" fmla="*/ 3914775 w 4076700"/>
              <a:gd name="connsiteY14" fmla="*/ 171450 h 1104900"/>
              <a:gd name="connsiteX15" fmla="*/ 3943350 w 4076700"/>
              <a:gd name="connsiteY15" fmla="*/ 142875 h 1104900"/>
              <a:gd name="connsiteX16" fmla="*/ 4000500 w 4076700"/>
              <a:gd name="connsiteY16" fmla="*/ 95250 h 1104900"/>
              <a:gd name="connsiteX17" fmla="*/ 4029075 w 4076700"/>
              <a:gd name="connsiteY17" fmla="*/ 57150 h 1104900"/>
              <a:gd name="connsiteX18" fmla="*/ 4057650 w 4076700"/>
              <a:gd name="connsiteY18" fmla="*/ 28575 h 1104900"/>
              <a:gd name="connsiteX19" fmla="*/ 4076700 w 4076700"/>
              <a:gd name="connsiteY1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38575 w 4076700"/>
              <a:gd name="connsiteY11" fmla="*/ 247650 h 1104900"/>
              <a:gd name="connsiteX12" fmla="*/ 3857625 w 4076700"/>
              <a:gd name="connsiteY12" fmla="*/ 219075 h 1104900"/>
              <a:gd name="connsiteX13" fmla="*/ 3914775 w 4076700"/>
              <a:gd name="connsiteY13" fmla="*/ 171450 h 1104900"/>
              <a:gd name="connsiteX14" fmla="*/ 3943350 w 4076700"/>
              <a:gd name="connsiteY14" fmla="*/ 142875 h 1104900"/>
              <a:gd name="connsiteX15" fmla="*/ 4000500 w 4076700"/>
              <a:gd name="connsiteY15" fmla="*/ 95250 h 1104900"/>
              <a:gd name="connsiteX16" fmla="*/ 4029075 w 4076700"/>
              <a:gd name="connsiteY16" fmla="*/ 57150 h 1104900"/>
              <a:gd name="connsiteX17" fmla="*/ 4057650 w 4076700"/>
              <a:gd name="connsiteY17" fmla="*/ 28575 h 1104900"/>
              <a:gd name="connsiteX18" fmla="*/ 4076700 w 4076700"/>
              <a:gd name="connsiteY1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857625 w 4076700"/>
              <a:gd name="connsiteY11" fmla="*/ 219075 h 1104900"/>
              <a:gd name="connsiteX12" fmla="*/ 3914775 w 4076700"/>
              <a:gd name="connsiteY12" fmla="*/ 171450 h 1104900"/>
              <a:gd name="connsiteX13" fmla="*/ 3943350 w 4076700"/>
              <a:gd name="connsiteY13" fmla="*/ 142875 h 1104900"/>
              <a:gd name="connsiteX14" fmla="*/ 4000500 w 4076700"/>
              <a:gd name="connsiteY14" fmla="*/ 95250 h 1104900"/>
              <a:gd name="connsiteX15" fmla="*/ 4029075 w 4076700"/>
              <a:gd name="connsiteY15" fmla="*/ 57150 h 1104900"/>
              <a:gd name="connsiteX16" fmla="*/ 4057650 w 4076700"/>
              <a:gd name="connsiteY16" fmla="*/ 28575 h 1104900"/>
              <a:gd name="connsiteX17" fmla="*/ 4076700 w 4076700"/>
              <a:gd name="connsiteY1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810000 w 4076700"/>
              <a:gd name="connsiteY10" fmla="*/ 276225 h 1104900"/>
              <a:gd name="connsiteX11" fmla="*/ 3914775 w 4076700"/>
              <a:gd name="connsiteY11" fmla="*/ 171450 h 1104900"/>
              <a:gd name="connsiteX12" fmla="*/ 3943350 w 4076700"/>
              <a:gd name="connsiteY12" fmla="*/ 142875 h 1104900"/>
              <a:gd name="connsiteX13" fmla="*/ 4000500 w 4076700"/>
              <a:gd name="connsiteY13" fmla="*/ 95250 h 1104900"/>
              <a:gd name="connsiteX14" fmla="*/ 4029075 w 4076700"/>
              <a:gd name="connsiteY14" fmla="*/ 57150 h 1104900"/>
              <a:gd name="connsiteX15" fmla="*/ 4057650 w 4076700"/>
              <a:gd name="connsiteY15" fmla="*/ 28575 h 1104900"/>
              <a:gd name="connsiteX16" fmla="*/ 4076700 w 4076700"/>
              <a:gd name="connsiteY16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790950 w 4076700"/>
              <a:gd name="connsiteY9" fmla="*/ 304800 h 1104900"/>
              <a:gd name="connsiteX10" fmla="*/ 3914775 w 4076700"/>
              <a:gd name="connsiteY10" fmla="*/ 171450 h 1104900"/>
              <a:gd name="connsiteX11" fmla="*/ 3943350 w 4076700"/>
              <a:gd name="connsiteY11" fmla="*/ 142875 h 1104900"/>
              <a:gd name="connsiteX12" fmla="*/ 4000500 w 4076700"/>
              <a:gd name="connsiteY12" fmla="*/ 95250 h 1104900"/>
              <a:gd name="connsiteX13" fmla="*/ 4029075 w 4076700"/>
              <a:gd name="connsiteY13" fmla="*/ 57150 h 1104900"/>
              <a:gd name="connsiteX14" fmla="*/ 4057650 w 4076700"/>
              <a:gd name="connsiteY14" fmla="*/ 28575 h 1104900"/>
              <a:gd name="connsiteX15" fmla="*/ 4076700 w 4076700"/>
              <a:gd name="connsiteY15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00500 w 4076700"/>
              <a:gd name="connsiteY11" fmla="*/ 95250 h 1104900"/>
              <a:gd name="connsiteX12" fmla="*/ 4029075 w 4076700"/>
              <a:gd name="connsiteY12" fmla="*/ 57150 h 1104900"/>
              <a:gd name="connsiteX13" fmla="*/ 4057650 w 4076700"/>
              <a:gd name="connsiteY13" fmla="*/ 28575 h 1104900"/>
              <a:gd name="connsiteX14" fmla="*/ 4076700 w 4076700"/>
              <a:gd name="connsiteY14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3943350 w 4076700"/>
              <a:gd name="connsiteY10" fmla="*/ 142875 h 1104900"/>
              <a:gd name="connsiteX11" fmla="*/ 4029075 w 4076700"/>
              <a:gd name="connsiteY11" fmla="*/ 57150 h 1104900"/>
              <a:gd name="connsiteX12" fmla="*/ 4057650 w 4076700"/>
              <a:gd name="connsiteY12" fmla="*/ 28575 h 1104900"/>
              <a:gd name="connsiteX13" fmla="*/ 4076700 w 4076700"/>
              <a:gd name="connsiteY13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3914775 w 4076700"/>
              <a:gd name="connsiteY9" fmla="*/ 171450 h 1104900"/>
              <a:gd name="connsiteX10" fmla="*/ 4029075 w 4076700"/>
              <a:gd name="connsiteY10" fmla="*/ 57150 h 1104900"/>
              <a:gd name="connsiteX11" fmla="*/ 4057650 w 4076700"/>
              <a:gd name="connsiteY11" fmla="*/ 28575 h 1104900"/>
              <a:gd name="connsiteX12" fmla="*/ 4076700 w 4076700"/>
              <a:gd name="connsiteY12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57650 w 4076700"/>
              <a:gd name="connsiteY10" fmla="*/ 28575 h 1104900"/>
              <a:gd name="connsiteX11" fmla="*/ 4076700 w 4076700"/>
              <a:gd name="connsiteY11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29075 w 4076700"/>
              <a:gd name="connsiteY9" fmla="*/ 57150 h 1104900"/>
              <a:gd name="connsiteX10" fmla="*/ 4076700 w 4076700"/>
              <a:gd name="connsiteY10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667125 w 4076700"/>
              <a:gd name="connsiteY8" fmla="*/ 409575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524250 w 4076700"/>
              <a:gd name="connsiteY7" fmla="*/ 552450 h 1104900"/>
              <a:gd name="connsiteX8" fmla="*/ 3810000 w 4076700"/>
              <a:gd name="connsiteY8" fmla="*/ 323850 h 1104900"/>
              <a:gd name="connsiteX9" fmla="*/ 4076700 w 4076700"/>
              <a:gd name="connsiteY9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3810000 w 4076700"/>
              <a:gd name="connsiteY7" fmla="*/ 323850 h 1104900"/>
              <a:gd name="connsiteX8" fmla="*/ 4076700 w 4076700"/>
              <a:gd name="connsiteY8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2390775 w 4076700"/>
              <a:gd name="connsiteY5" fmla="*/ 771525 h 1104900"/>
              <a:gd name="connsiteX6" fmla="*/ 3152775 w 4076700"/>
              <a:gd name="connsiteY6" fmla="*/ 733425 h 1104900"/>
              <a:gd name="connsiteX7" fmla="*/ 4076700 w 4076700"/>
              <a:gd name="connsiteY7" fmla="*/ 0 h 1104900"/>
              <a:gd name="connsiteX0" fmla="*/ 0 w 4076700"/>
              <a:gd name="connsiteY0" fmla="*/ 1104900 h 1104900"/>
              <a:gd name="connsiteX1" fmla="*/ 1019175 w 4076700"/>
              <a:gd name="connsiteY1" fmla="*/ 1095375 h 1104900"/>
              <a:gd name="connsiteX2" fmla="*/ 1238250 w 4076700"/>
              <a:gd name="connsiteY2" fmla="*/ 1085850 h 1104900"/>
              <a:gd name="connsiteX3" fmla="*/ 1466850 w 4076700"/>
              <a:gd name="connsiteY3" fmla="*/ 914400 h 1104900"/>
              <a:gd name="connsiteX4" fmla="*/ 1885950 w 4076700"/>
              <a:gd name="connsiteY4" fmla="*/ 762000 h 1104900"/>
              <a:gd name="connsiteX5" fmla="*/ 3152775 w 4076700"/>
              <a:gd name="connsiteY5" fmla="*/ 733425 h 1104900"/>
              <a:gd name="connsiteX6" fmla="*/ 4076700 w 4076700"/>
              <a:gd name="connsiteY6" fmla="*/ 0 h 1104900"/>
              <a:gd name="connsiteX0" fmla="*/ 0 w 4076700"/>
              <a:gd name="connsiteY0" fmla="*/ 1104900 h 1111531"/>
              <a:gd name="connsiteX1" fmla="*/ 1019175 w 4076700"/>
              <a:gd name="connsiteY1" fmla="*/ 1095375 h 1111531"/>
              <a:gd name="connsiteX2" fmla="*/ 1466850 w 4076700"/>
              <a:gd name="connsiteY2" fmla="*/ 914400 h 1111531"/>
              <a:gd name="connsiteX3" fmla="*/ 1885950 w 4076700"/>
              <a:gd name="connsiteY3" fmla="*/ 762000 h 1111531"/>
              <a:gd name="connsiteX4" fmla="*/ 3152775 w 4076700"/>
              <a:gd name="connsiteY4" fmla="*/ 733425 h 1111531"/>
              <a:gd name="connsiteX5" fmla="*/ 4076700 w 4076700"/>
              <a:gd name="connsiteY5" fmla="*/ 0 h 1111531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152775 w 4076700"/>
              <a:gd name="connsiteY3" fmla="*/ 733425 h 1122683"/>
              <a:gd name="connsiteX4" fmla="*/ 4076700 w 4076700"/>
              <a:gd name="connsiteY4" fmla="*/ 0 h 1122683"/>
              <a:gd name="connsiteX0" fmla="*/ 0 w 4076700"/>
              <a:gd name="connsiteY0" fmla="*/ 1104900 h 1122683"/>
              <a:gd name="connsiteX1" fmla="*/ 1019175 w 4076700"/>
              <a:gd name="connsiteY1" fmla="*/ 1095375 h 1122683"/>
              <a:gd name="connsiteX2" fmla="*/ 1885950 w 4076700"/>
              <a:gd name="connsiteY2" fmla="*/ 762000 h 1122683"/>
              <a:gd name="connsiteX3" fmla="*/ 3241675 w 4076700"/>
              <a:gd name="connsiteY3" fmla="*/ 695325 h 1122683"/>
              <a:gd name="connsiteX4" fmla="*/ 4076700 w 4076700"/>
              <a:gd name="connsiteY4" fmla="*/ 0 h 1122683"/>
              <a:gd name="connsiteX0" fmla="*/ 0 w 4070350"/>
              <a:gd name="connsiteY0" fmla="*/ 1117600 h 1128005"/>
              <a:gd name="connsiteX1" fmla="*/ 1012825 w 4070350"/>
              <a:gd name="connsiteY1" fmla="*/ 1095375 h 1128005"/>
              <a:gd name="connsiteX2" fmla="*/ 1879600 w 4070350"/>
              <a:gd name="connsiteY2" fmla="*/ 762000 h 1128005"/>
              <a:gd name="connsiteX3" fmla="*/ 3235325 w 4070350"/>
              <a:gd name="connsiteY3" fmla="*/ 695325 h 1128005"/>
              <a:gd name="connsiteX4" fmla="*/ 4070350 w 4070350"/>
              <a:gd name="connsiteY4" fmla="*/ 0 h 1128005"/>
              <a:gd name="connsiteX0" fmla="*/ 0 w 4070350"/>
              <a:gd name="connsiteY0" fmla="*/ 1117600 h 1117600"/>
              <a:gd name="connsiteX1" fmla="*/ 1012825 w 4070350"/>
              <a:gd name="connsiteY1" fmla="*/ 1095375 h 1117600"/>
              <a:gd name="connsiteX2" fmla="*/ 1879600 w 4070350"/>
              <a:gd name="connsiteY2" fmla="*/ 762000 h 1117600"/>
              <a:gd name="connsiteX3" fmla="*/ 3235325 w 4070350"/>
              <a:gd name="connsiteY3" fmla="*/ 695325 h 1117600"/>
              <a:gd name="connsiteX4" fmla="*/ 4070350 w 4070350"/>
              <a:gd name="connsiteY4" fmla="*/ 0 h 111760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4000"/>
              <a:gd name="connsiteY0" fmla="*/ 1085850 h 1098351"/>
              <a:gd name="connsiteX1" fmla="*/ 1006475 w 4064000"/>
              <a:gd name="connsiteY1" fmla="*/ 1095375 h 1098351"/>
              <a:gd name="connsiteX2" fmla="*/ 1873250 w 4064000"/>
              <a:gd name="connsiteY2" fmla="*/ 762000 h 1098351"/>
              <a:gd name="connsiteX3" fmla="*/ 3228975 w 4064000"/>
              <a:gd name="connsiteY3" fmla="*/ 695325 h 1098351"/>
              <a:gd name="connsiteX4" fmla="*/ 4064000 w 4064000"/>
              <a:gd name="connsiteY4" fmla="*/ 0 h 1098351"/>
              <a:gd name="connsiteX0" fmla="*/ 0 w 4067175"/>
              <a:gd name="connsiteY0" fmla="*/ 1127125 h 1127125"/>
              <a:gd name="connsiteX1" fmla="*/ 1009650 w 4067175"/>
              <a:gd name="connsiteY1" fmla="*/ 1095375 h 1127125"/>
              <a:gd name="connsiteX2" fmla="*/ 1876425 w 4067175"/>
              <a:gd name="connsiteY2" fmla="*/ 762000 h 1127125"/>
              <a:gd name="connsiteX3" fmla="*/ 3232150 w 4067175"/>
              <a:gd name="connsiteY3" fmla="*/ 695325 h 1127125"/>
              <a:gd name="connsiteX4" fmla="*/ 4067175 w 4067175"/>
              <a:gd name="connsiteY4" fmla="*/ 0 h 1127125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00440"/>
              <a:gd name="connsiteX1" fmla="*/ 1006475 w 4064000"/>
              <a:gd name="connsiteY1" fmla="*/ 1095375 h 1100440"/>
              <a:gd name="connsiteX2" fmla="*/ 1873250 w 4064000"/>
              <a:gd name="connsiteY2" fmla="*/ 762000 h 1100440"/>
              <a:gd name="connsiteX3" fmla="*/ 3228975 w 4064000"/>
              <a:gd name="connsiteY3" fmla="*/ 695325 h 1100440"/>
              <a:gd name="connsiteX4" fmla="*/ 4064000 w 4064000"/>
              <a:gd name="connsiteY4" fmla="*/ 0 h 1100440"/>
              <a:gd name="connsiteX0" fmla="*/ 0 w 4064000"/>
              <a:gd name="connsiteY0" fmla="*/ 1098550 h 1170212"/>
              <a:gd name="connsiteX1" fmla="*/ 1012154 w 4064000"/>
              <a:gd name="connsiteY1" fmla="*/ 1169209 h 1170212"/>
              <a:gd name="connsiteX2" fmla="*/ 1873250 w 4064000"/>
              <a:gd name="connsiteY2" fmla="*/ 762000 h 1170212"/>
              <a:gd name="connsiteX3" fmla="*/ 3228975 w 4064000"/>
              <a:gd name="connsiteY3" fmla="*/ 695325 h 1170212"/>
              <a:gd name="connsiteX4" fmla="*/ 4064000 w 4064000"/>
              <a:gd name="connsiteY4" fmla="*/ 0 h 1170212"/>
              <a:gd name="connsiteX0" fmla="*/ 0 w 4075359"/>
              <a:gd name="connsiteY0" fmla="*/ 1178063 h 1178063"/>
              <a:gd name="connsiteX1" fmla="*/ 1023513 w 4075359"/>
              <a:gd name="connsiteY1" fmla="*/ 1169209 h 1178063"/>
              <a:gd name="connsiteX2" fmla="*/ 1884609 w 4075359"/>
              <a:gd name="connsiteY2" fmla="*/ 762000 h 1178063"/>
              <a:gd name="connsiteX3" fmla="*/ 3240334 w 4075359"/>
              <a:gd name="connsiteY3" fmla="*/ 695325 h 1178063"/>
              <a:gd name="connsiteX4" fmla="*/ 4075359 w 4075359"/>
              <a:gd name="connsiteY4" fmla="*/ 0 h 1178063"/>
              <a:gd name="connsiteX0" fmla="*/ 0 w 4069679"/>
              <a:gd name="connsiteY0" fmla="*/ 1161025 h 1169209"/>
              <a:gd name="connsiteX1" fmla="*/ 1017833 w 4069679"/>
              <a:gd name="connsiteY1" fmla="*/ 1169209 h 1169209"/>
              <a:gd name="connsiteX2" fmla="*/ 1878929 w 4069679"/>
              <a:gd name="connsiteY2" fmla="*/ 762000 h 1169209"/>
              <a:gd name="connsiteX3" fmla="*/ 3234654 w 4069679"/>
              <a:gd name="connsiteY3" fmla="*/ 695325 h 1169209"/>
              <a:gd name="connsiteX4" fmla="*/ 4069679 w 4069679"/>
              <a:gd name="connsiteY4" fmla="*/ 0 h 1169209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234654 w 3995845"/>
              <a:gd name="connsiteY3" fmla="*/ 513581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552707 w 3995845"/>
              <a:gd name="connsiteY3" fmla="*/ 54765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399360 w 3995845"/>
              <a:gd name="connsiteY3" fmla="*/ 53061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78929 w 3995845"/>
              <a:gd name="connsiteY2" fmla="*/ 580256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484553 w 3995845"/>
              <a:gd name="connsiteY3" fmla="*/ 53629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217601 w 3995845"/>
              <a:gd name="connsiteY4" fmla="*/ 411895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831410 w 3995845"/>
              <a:gd name="connsiteY3" fmla="*/ 541979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306427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765339 w 3995845"/>
              <a:gd name="connsiteY2" fmla="*/ 671128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597294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06462 w 3995845"/>
              <a:gd name="connsiteY3" fmla="*/ 547658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956360 w 3995845"/>
              <a:gd name="connsiteY3" fmla="*/ 564697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512935 w 3995845"/>
              <a:gd name="connsiteY4" fmla="*/ 531164 h 987465"/>
              <a:gd name="connsiteX5" fmla="*/ 3995845 w 3995845"/>
              <a:gd name="connsiteY5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2780296 w 3995845"/>
              <a:gd name="connsiteY3" fmla="*/ 530620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987465"/>
              <a:gd name="connsiteX1" fmla="*/ 1017833 w 3995845"/>
              <a:gd name="connsiteY1" fmla="*/ 987465 h 987465"/>
              <a:gd name="connsiteX2" fmla="*/ 1833493 w 3995845"/>
              <a:gd name="connsiteY2" fmla="*/ 631371 h 987465"/>
              <a:gd name="connsiteX3" fmla="*/ 3240335 w 3995845"/>
              <a:gd name="connsiteY3" fmla="*/ 553338 h 987465"/>
              <a:gd name="connsiteX4" fmla="*/ 3995845 w 3995845"/>
              <a:gd name="connsiteY4" fmla="*/ 0 h 987465"/>
              <a:gd name="connsiteX0" fmla="*/ 0 w 3995845"/>
              <a:gd name="connsiteY0" fmla="*/ 979281 h 1019781"/>
              <a:gd name="connsiteX1" fmla="*/ 1017833 w 3995845"/>
              <a:gd name="connsiteY1" fmla="*/ 987465 h 1019781"/>
              <a:gd name="connsiteX2" fmla="*/ 1833493 w 3995845"/>
              <a:gd name="connsiteY2" fmla="*/ 631371 h 1019781"/>
              <a:gd name="connsiteX3" fmla="*/ 3484554 w 3995845"/>
              <a:gd name="connsiteY3" fmla="*/ 1019058 h 1019781"/>
              <a:gd name="connsiteX4" fmla="*/ 3995845 w 3995845"/>
              <a:gd name="connsiteY4" fmla="*/ 0 h 1019781"/>
              <a:gd name="connsiteX0" fmla="*/ 0 w 3995845"/>
              <a:gd name="connsiteY0" fmla="*/ 979281 h 1020223"/>
              <a:gd name="connsiteX1" fmla="*/ 1017833 w 3995845"/>
              <a:gd name="connsiteY1" fmla="*/ 987465 h 1020223"/>
              <a:gd name="connsiteX2" fmla="*/ 1833493 w 3995845"/>
              <a:gd name="connsiteY2" fmla="*/ 631371 h 1020223"/>
              <a:gd name="connsiteX3" fmla="*/ 3484554 w 3995845"/>
              <a:gd name="connsiteY3" fmla="*/ 1019058 h 1020223"/>
              <a:gd name="connsiteX4" fmla="*/ 3995845 w 3995845"/>
              <a:gd name="connsiteY4" fmla="*/ 0 h 1020223"/>
              <a:gd name="connsiteX0" fmla="*/ 0 w 3995845"/>
              <a:gd name="connsiteY0" fmla="*/ 979281 h 1003225"/>
              <a:gd name="connsiteX1" fmla="*/ 1017833 w 3995845"/>
              <a:gd name="connsiteY1" fmla="*/ 987465 h 1003225"/>
              <a:gd name="connsiteX2" fmla="*/ 1833493 w 3995845"/>
              <a:gd name="connsiteY2" fmla="*/ 631371 h 1003225"/>
              <a:gd name="connsiteX3" fmla="*/ 3564067 w 3995845"/>
              <a:gd name="connsiteY3" fmla="*/ 1002019 h 1003225"/>
              <a:gd name="connsiteX4" fmla="*/ 3995845 w 3995845"/>
              <a:gd name="connsiteY4" fmla="*/ 0 h 1003225"/>
              <a:gd name="connsiteX0" fmla="*/ 0 w 3995845"/>
              <a:gd name="connsiteY0" fmla="*/ 979281 h 1002768"/>
              <a:gd name="connsiteX1" fmla="*/ 1017833 w 3995845"/>
              <a:gd name="connsiteY1" fmla="*/ 987465 h 1002768"/>
              <a:gd name="connsiteX2" fmla="*/ 1833493 w 3995845"/>
              <a:gd name="connsiteY2" fmla="*/ 631371 h 1002768"/>
              <a:gd name="connsiteX3" fmla="*/ 3564067 w 3995845"/>
              <a:gd name="connsiteY3" fmla="*/ 1002019 h 1002768"/>
              <a:gd name="connsiteX4" fmla="*/ 3995845 w 3995845"/>
              <a:gd name="connsiteY4" fmla="*/ 0 h 1002768"/>
              <a:gd name="connsiteX0" fmla="*/ 0 w 3995845"/>
              <a:gd name="connsiteY0" fmla="*/ 979281 h 1027613"/>
              <a:gd name="connsiteX1" fmla="*/ 1017833 w 3995845"/>
              <a:gd name="connsiteY1" fmla="*/ 987465 h 1027613"/>
              <a:gd name="connsiteX2" fmla="*/ 2373046 w 3995845"/>
              <a:gd name="connsiteY2" fmla="*/ 750640 h 1027613"/>
              <a:gd name="connsiteX3" fmla="*/ 3564067 w 3995845"/>
              <a:gd name="connsiteY3" fmla="*/ 1002019 h 1027613"/>
              <a:gd name="connsiteX4" fmla="*/ 3995845 w 3995845"/>
              <a:gd name="connsiteY4" fmla="*/ 0 h 1027613"/>
              <a:gd name="connsiteX0" fmla="*/ 0 w 3995845"/>
              <a:gd name="connsiteY0" fmla="*/ 979281 h 1030416"/>
              <a:gd name="connsiteX1" fmla="*/ 1387000 w 3995845"/>
              <a:gd name="connsiteY1" fmla="*/ 697811 h 1030416"/>
              <a:gd name="connsiteX2" fmla="*/ 2373046 w 3995845"/>
              <a:gd name="connsiteY2" fmla="*/ 750640 h 1030416"/>
              <a:gd name="connsiteX3" fmla="*/ 3564067 w 3995845"/>
              <a:gd name="connsiteY3" fmla="*/ 1002019 h 1030416"/>
              <a:gd name="connsiteX4" fmla="*/ 3995845 w 3995845"/>
              <a:gd name="connsiteY4" fmla="*/ 0 h 1030416"/>
              <a:gd name="connsiteX0" fmla="*/ 0 w 3734588"/>
              <a:gd name="connsiteY0" fmla="*/ 706665 h 1030416"/>
              <a:gd name="connsiteX1" fmla="*/ 1125743 w 3734588"/>
              <a:gd name="connsiteY1" fmla="*/ 697811 h 1030416"/>
              <a:gd name="connsiteX2" fmla="*/ 2111789 w 3734588"/>
              <a:gd name="connsiteY2" fmla="*/ 750640 h 1030416"/>
              <a:gd name="connsiteX3" fmla="*/ 3302810 w 3734588"/>
              <a:gd name="connsiteY3" fmla="*/ 1002019 h 1030416"/>
              <a:gd name="connsiteX4" fmla="*/ 3734588 w 3734588"/>
              <a:gd name="connsiteY4" fmla="*/ 0 h 1030416"/>
              <a:gd name="connsiteX0" fmla="*/ 0 w 3734588"/>
              <a:gd name="connsiteY0" fmla="*/ 706665 h 1030416"/>
              <a:gd name="connsiteX1" fmla="*/ 2111789 w 3734588"/>
              <a:gd name="connsiteY1" fmla="*/ 750640 h 1030416"/>
              <a:gd name="connsiteX2" fmla="*/ 3302810 w 3734588"/>
              <a:gd name="connsiteY2" fmla="*/ 1002019 h 1030416"/>
              <a:gd name="connsiteX3" fmla="*/ 3734588 w 3734588"/>
              <a:gd name="connsiteY3" fmla="*/ 0 h 1030416"/>
              <a:gd name="connsiteX0" fmla="*/ 0 w 3734588"/>
              <a:gd name="connsiteY0" fmla="*/ 706665 h 1030322"/>
              <a:gd name="connsiteX1" fmla="*/ 2111789 w 3734588"/>
              <a:gd name="connsiteY1" fmla="*/ 750640 h 1030322"/>
              <a:gd name="connsiteX2" fmla="*/ 3302810 w 3734588"/>
              <a:gd name="connsiteY2" fmla="*/ 1002019 h 1030322"/>
              <a:gd name="connsiteX3" fmla="*/ 3734588 w 3734588"/>
              <a:gd name="connsiteY3" fmla="*/ 0 h 1030322"/>
              <a:gd name="connsiteX0" fmla="*/ 0 w 3734588"/>
              <a:gd name="connsiteY0" fmla="*/ 706665 h 1033941"/>
              <a:gd name="connsiteX1" fmla="*/ 2111789 w 3734588"/>
              <a:gd name="connsiteY1" fmla="*/ 750640 h 1033941"/>
              <a:gd name="connsiteX2" fmla="*/ 3302810 w 3734588"/>
              <a:gd name="connsiteY2" fmla="*/ 1002019 h 1033941"/>
              <a:gd name="connsiteX3" fmla="*/ 3734588 w 3734588"/>
              <a:gd name="connsiteY3" fmla="*/ 0 h 1033941"/>
              <a:gd name="connsiteX0" fmla="*/ 0 w 1934186"/>
              <a:gd name="connsiteY0" fmla="*/ 2200374 h 2200500"/>
              <a:gd name="connsiteX1" fmla="*/ 311387 w 1934186"/>
              <a:gd name="connsiteY1" fmla="*/ 750640 h 2200500"/>
              <a:gd name="connsiteX2" fmla="*/ 1502408 w 1934186"/>
              <a:gd name="connsiteY2" fmla="*/ 1002019 h 2200500"/>
              <a:gd name="connsiteX3" fmla="*/ 1934186 w 1934186"/>
              <a:gd name="connsiteY3" fmla="*/ 0 h 2200500"/>
              <a:gd name="connsiteX0" fmla="*/ 0 w 1934186"/>
              <a:gd name="connsiteY0" fmla="*/ 2200374 h 2217824"/>
              <a:gd name="connsiteX1" fmla="*/ 286976 w 1934186"/>
              <a:gd name="connsiteY1" fmla="*/ 2070308 h 2217824"/>
              <a:gd name="connsiteX2" fmla="*/ 311387 w 1934186"/>
              <a:gd name="connsiteY2" fmla="*/ 750640 h 2217824"/>
              <a:gd name="connsiteX3" fmla="*/ 1502408 w 1934186"/>
              <a:gd name="connsiteY3" fmla="*/ 1002019 h 2217824"/>
              <a:gd name="connsiteX4" fmla="*/ 1934186 w 1934186"/>
              <a:gd name="connsiteY4" fmla="*/ 0 h 2217824"/>
              <a:gd name="connsiteX0" fmla="*/ 2073798 w 2074597"/>
              <a:gd name="connsiteY0" fmla="*/ 2240130 h 2240605"/>
              <a:gd name="connsiteX1" fmla="*/ 60575 w 2074597"/>
              <a:gd name="connsiteY1" fmla="*/ 2070308 h 2240605"/>
              <a:gd name="connsiteX2" fmla="*/ 84986 w 2074597"/>
              <a:gd name="connsiteY2" fmla="*/ 750640 h 2240605"/>
              <a:gd name="connsiteX3" fmla="*/ 1276007 w 2074597"/>
              <a:gd name="connsiteY3" fmla="*/ 1002019 h 2240605"/>
              <a:gd name="connsiteX4" fmla="*/ 1707785 w 2074597"/>
              <a:gd name="connsiteY4" fmla="*/ 0 h 2240605"/>
              <a:gd name="connsiteX0" fmla="*/ 2123296 w 2123296"/>
              <a:gd name="connsiteY0" fmla="*/ 2240130 h 2248846"/>
              <a:gd name="connsiteX1" fmla="*/ 871127 w 2123296"/>
              <a:gd name="connsiteY1" fmla="*/ 2235014 h 2248846"/>
              <a:gd name="connsiteX2" fmla="*/ 110073 w 2123296"/>
              <a:gd name="connsiteY2" fmla="*/ 2070308 h 2248846"/>
              <a:gd name="connsiteX3" fmla="*/ 134484 w 2123296"/>
              <a:gd name="connsiteY3" fmla="*/ 750640 h 2248846"/>
              <a:gd name="connsiteX4" fmla="*/ 1325505 w 2123296"/>
              <a:gd name="connsiteY4" fmla="*/ 1002019 h 2248846"/>
              <a:gd name="connsiteX5" fmla="*/ 1757283 w 2123296"/>
              <a:gd name="connsiteY5" fmla="*/ 0 h 2248846"/>
              <a:gd name="connsiteX0" fmla="*/ 2123296 w 2123296"/>
              <a:gd name="connsiteY0" fmla="*/ 2240130 h 2251545"/>
              <a:gd name="connsiteX1" fmla="*/ 1405000 w 2123296"/>
              <a:gd name="connsiteY1" fmla="*/ 2246372 h 2251545"/>
              <a:gd name="connsiteX2" fmla="*/ 871127 w 2123296"/>
              <a:gd name="connsiteY2" fmla="*/ 2235014 h 2251545"/>
              <a:gd name="connsiteX3" fmla="*/ 110073 w 2123296"/>
              <a:gd name="connsiteY3" fmla="*/ 2070308 h 2251545"/>
              <a:gd name="connsiteX4" fmla="*/ 134484 w 2123296"/>
              <a:gd name="connsiteY4" fmla="*/ 750640 h 2251545"/>
              <a:gd name="connsiteX5" fmla="*/ 1325505 w 2123296"/>
              <a:gd name="connsiteY5" fmla="*/ 1002019 h 2251545"/>
              <a:gd name="connsiteX6" fmla="*/ 1757283 w 2123296"/>
              <a:gd name="connsiteY6" fmla="*/ 0 h 2251545"/>
              <a:gd name="connsiteX0" fmla="*/ 2123296 w 2123296"/>
              <a:gd name="connsiteY0" fmla="*/ 2240130 h 2251545"/>
              <a:gd name="connsiteX1" fmla="*/ 1405000 w 2123296"/>
              <a:gd name="connsiteY1" fmla="*/ 2246372 h 2251545"/>
              <a:gd name="connsiteX2" fmla="*/ 871127 w 2123296"/>
              <a:gd name="connsiteY2" fmla="*/ 2235014 h 2251545"/>
              <a:gd name="connsiteX3" fmla="*/ 110073 w 2123296"/>
              <a:gd name="connsiteY3" fmla="*/ 2070308 h 2251545"/>
              <a:gd name="connsiteX4" fmla="*/ 134484 w 2123296"/>
              <a:gd name="connsiteY4" fmla="*/ 750640 h 2251545"/>
              <a:gd name="connsiteX5" fmla="*/ 1325505 w 2123296"/>
              <a:gd name="connsiteY5" fmla="*/ 1002019 h 2251545"/>
              <a:gd name="connsiteX6" fmla="*/ 1757283 w 2123296"/>
              <a:gd name="connsiteY6" fmla="*/ 0 h 2251545"/>
              <a:gd name="connsiteX0" fmla="*/ 2123296 w 2123296"/>
              <a:gd name="connsiteY0" fmla="*/ 2240130 h 2251545"/>
              <a:gd name="connsiteX1" fmla="*/ 1405000 w 2123296"/>
              <a:gd name="connsiteY1" fmla="*/ 2246372 h 2251545"/>
              <a:gd name="connsiteX2" fmla="*/ 871127 w 2123296"/>
              <a:gd name="connsiteY2" fmla="*/ 2235014 h 2251545"/>
              <a:gd name="connsiteX3" fmla="*/ 110073 w 2123296"/>
              <a:gd name="connsiteY3" fmla="*/ 2070308 h 2251545"/>
              <a:gd name="connsiteX4" fmla="*/ 134484 w 2123296"/>
              <a:gd name="connsiteY4" fmla="*/ 750640 h 2251545"/>
              <a:gd name="connsiteX5" fmla="*/ 1325505 w 2123296"/>
              <a:gd name="connsiteY5" fmla="*/ 1002019 h 2251545"/>
              <a:gd name="connsiteX6" fmla="*/ 1757283 w 2123296"/>
              <a:gd name="connsiteY6" fmla="*/ 0 h 2251545"/>
              <a:gd name="connsiteX0" fmla="*/ 2067374 w 2067374"/>
              <a:gd name="connsiteY0" fmla="*/ 2240130 h 2251545"/>
              <a:gd name="connsiteX1" fmla="*/ 1349078 w 2067374"/>
              <a:gd name="connsiteY1" fmla="*/ 2246372 h 2251545"/>
              <a:gd name="connsiteX2" fmla="*/ 815205 w 2067374"/>
              <a:gd name="connsiteY2" fmla="*/ 2235014 h 2251545"/>
              <a:gd name="connsiteX3" fmla="*/ 54151 w 2067374"/>
              <a:gd name="connsiteY3" fmla="*/ 2070308 h 2251545"/>
              <a:gd name="connsiteX4" fmla="*/ 78562 w 2067374"/>
              <a:gd name="connsiteY4" fmla="*/ 750640 h 2251545"/>
              <a:gd name="connsiteX5" fmla="*/ 1269583 w 2067374"/>
              <a:gd name="connsiteY5" fmla="*/ 1002019 h 2251545"/>
              <a:gd name="connsiteX6" fmla="*/ 1701361 w 2067374"/>
              <a:gd name="connsiteY6" fmla="*/ 0 h 2251545"/>
              <a:gd name="connsiteX0" fmla="*/ 2067374 w 2067374"/>
              <a:gd name="connsiteY0" fmla="*/ 2240130 h 2251545"/>
              <a:gd name="connsiteX1" fmla="*/ 1349078 w 2067374"/>
              <a:gd name="connsiteY1" fmla="*/ 2246372 h 2251545"/>
              <a:gd name="connsiteX2" fmla="*/ 815205 w 2067374"/>
              <a:gd name="connsiteY2" fmla="*/ 2235014 h 2251545"/>
              <a:gd name="connsiteX3" fmla="*/ 54151 w 2067374"/>
              <a:gd name="connsiteY3" fmla="*/ 2070308 h 2251545"/>
              <a:gd name="connsiteX4" fmla="*/ 78562 w 2067374"/>
              <a:gd name="connsiteY4" fmla="*/ 750640 h 2251545"/>
              <a:gd name="connsiteX5" fmla="*/ 1269583 w 2067374"/>
              <a:gd name="connsiteY5" fmla="*/ 1002019 h 2251545"/>
              <a:gd name="connsiteX6" fmla="*/ 1701361 w 2067374"/>
              <a:gd name="connsiteY6" fmla="*/ 0 h 2251545"/>
              <a:gd name="connsiteX0" fmla="*/ 2065016 w 2065016"/>
              <a:gd name="connsiteY0" fmla="*/ 2240130 h 2251545"/>
              <a:gd name="connsiteX1" fmla="*/ 1346720 w 2065016"/>
              <a:gd name="connsiteY1" fmla="*/ 2246372 h 2251545"/>
              <a:gd name="connsiteX2" fmla="*/ 812847 w 2065016"/>
              <a:gd name="connsiteY2" fmla="*/ 2235014 h 2251545"/>
              <a:gd name="connsiteX3" fmla="*/ 51793 w 2065016"/>
              <a:gd name="connsiteY3" fmla="*/ 2070308 h 2251545"/>
              <a:gd name="connsiteX4" fmla="*/ 76204 w 2065016"/>
              <a:gd name="connsiteY4" fmla="*/ 750640 h 2251545"/>
              <a:gd name="connsiteX5" fmla="*/ 1267225 w 2065016"/>
              <a:gd name="connsiteY5" fmla="*/ 1002019 h 2251545"/>
              <a:gd name="connsiteX6" fmla="*/ 1699003 w 2065016"/>
              <a:gd name="connsiteY6" fmla="*/ 0 h 2251545"/>
              <a:gd name="connsiteX0" fmla="*/ 2065016 w 2065016"/>
              <a:gd name="connsiteY0" fmla="*/ 2240130 h 2251545"/>
              <a:gd name="connsiteX1" fmla="*/ 1346720 w 2065016"/>
              <a:gd name="connsiteY1" fmla="*/ 2246372 h 2251545"/>
              <a:gd name="connsiteX2" fmla="*/ 812847 w 2065016"/>
              <a:gd name="connsiteY2" fmla="*/ 2235014 h 2251545"/>
              <a:gd name="connsiteX3" fmla="*/ 51793 w 2065016"/>
              <a:gd name="connsiteY3" fmla="*/ 2070308 h 2251545"/>
              <a:gd name="connsiteX4" fmla="*/ 76204 w 2065016"/>
              <a:gd name="connsiteY4" fmla="*/ 750640 h 2251545"/>
              <a:gd name="connsiteX5" fmla="*/ 1267225 w 2065016"/>
              <a:gd name="connsiteY5" fmla="*/ 1002019 h 2251545"/>
              <a:gd name="connsiteX6" fmla="*/ 1699003 w 2065016"/>
              <a:gd name="connsiteY6" fmla="*/ 0 h 2251545"/>
              <a:gd name="connsiteX0" fmla="*/ 2022606 w 2022606"/>
              <a:gd name="connsiteY0" fmla="*/ 2240130 h 2251545"/>
              <a:gd name="connsiteX1" fmla="*/ 1304310 w 2022606"/>
              <a:gd name="connsiteY1" fmla="*/ 2246372 h 2251545"/>
              <a:gd name="connsiteX2" fmla="*/ 770437 w 2022606"/>
              <a:gd name="connsiteY2" fmla="*/ 2235014 h 2251545"/>
              <a:gd name="connsiteX3" fmla="*/ 9383 w 2022606"/>
              <a:gd name="connsiteY3" fmla="*/ 2070308 h 2251545"/>
              <a:gd name="connsiteX4" fmla="*/ 33794 w 2022606"/>
              <a:gd name="connsiteY4" fmla="*/ 750640 h 2251545"/>
              <a:gd name="connsiteX5" fmla="*/ 1224815 w 2022606"/>
              <a:gd name="connsiteY5" fmla="*/ 1002019 h 2251545"/>
              <a:gd name="connsiteX6" fmla="*/ 1656593 w 2022606"/>
              <a:gd name="connsiteY6" fmla="*/ 0 h 2251545"/>
              <a:gd name="connsiteX0" fmla="*/ 2017883 w 2017883"/>
              <a:gd name="connsiteY0" fmla="*/ 2240130 h 2251545"/>
              <a:gd name="connsiteX1" fmla="*/ 1299587 w 2017883"/>
              <a:gd name="connsiteY1" fmla="*/ 2246372 h 2251545"/>
              <a:gd name="connsiteX2" fmla="*/ 765714 w 2017883"/>
              <a:gd name="connsiteY2" fmla="*/ 2235014 h 2251545"/>
              <a:gd name="connsiteX3" fmla="*/ 4660 w 2017883"/>
              <a:gd name="connsiteY3" fmla="*/ 2070308 h 2251545"/>
              <a:gd name="connsiteX4" fmla="*/ 29071 w 2017883"/>
              <a:gd name="connsiteY4" fmla="*/ 750640 h 2251545"/>
              <a:gd name="connsiteX5" fmla="*/ 1220092 w 2017883"/>
              <a:gd name="connsiteY5" fmla="*/ 1002019 h 2251545"/>
              <a:gd name="connsiteX6" fmla="*/ 1651870 w 2017883"/>
              <a:gd name="connsiteY6" fmla="*/ 0 h 2251545"/>
              <a:gd name="connsiteX0" fmla="*/ 2017883 w 2017883"/>
              <a:gd name="connsiteY0" fmla="*/ 2240130 h 2245515"/>
              <a:gd name="connsiteX1" fmla="*/ 1310946 w 2017883"/>
              <a:gd name="connsiteY1" fmla="*/ 2223654 h 2245515"/>
              <a:gd name="connsiteX2" fmla="*/ 765714 w 2017883"/>
              <a:gd name="connsiteY2" fmla="*/ 2235014 h 2245515"/>
              <a:gd name="connsiteX3" fmla="*/ 4660 w 2017883"/>
              <a:gd name="connsiteY3" fmla="*/ 2070308 h 2245515"/>
              <a:gd name="connsiteX4" fmla="*/ 29071 w 2017883"/>
              <a:gd name="connsiteY4" fmla="*/ 750640 h 2245515"/>
              <a:gd name="connsiteX5" fmla="*/ 1220092 w 2017883"/>
              <a:gd name="connsiteY5" fmla="*/ 1002019 h 2245515"/>
              <a:gd name="connsiteX6" fmla="*/ 1651870 w 2017883"/>
              <a:gd name="connsiteY6" fmla="*/ 0 h 2245515"/>
              <a:gd name="connsiteX0" fmla="*/ 2017883 w 2017883"/>
              <a:gd name="connsiteY0" fmla="*/ 2240130 h 2244632"/>
              <a:gd name="connsiteX1" fmla="*/ 1753947 w 2017883"/>
              <a:gd name="connsiteY1" fmla="*/ 2217975 h 2244632"/>
              <a:gd name="connsiteX2" fmla="*/ 765714 w 2017883"/>
              <a:gd name="connsiteY2" fmla="*/ 2235014 h 2244632"/>
              <a:gd name="connsiteX3" fmla="*/ 4660 w 2017883"/>
              <a:gd name="connsiteY3" fmla="*/ 2070308 h 2244632"/>
              <a:gd name="connsiteX4" fmla="*/ 29071 w 2017883"/>
              <a:gd name="connsiteY4" fmla="*/ 750640 h 2244632"/>
              <a:gd name="connsiteX5" fmla="*/ 1220092 w 2017883"/>
              <a:gd name="connsiteY5" fmla="*/ 1002019 h 2244632"/>
              <a:gd name="connsiteX6" fmla="*/ 1651870 w 2017883"/>
              <a:gd name="connsiteY6" fmla="*/ 0 h 2244632"/>
              <a:gd name="connsiteX0" fmla="*/ 2040602 w 2040602"/>
              <a:gd name="connsiteY0" fmla="*/ 3109094 h 3109094"/>
              <a:gd name="connsiteX1" fmla="*/ 1753947 w 2040602"/>
              <a:gd name="connsiteY1" fmla="*/ 2217975 h 3109094"/>
              <a:gd name="connsiteX2" fmla="*/ 765714 w 2040602"/>
              <a:gd name="connsiteY2" fmla="*/ 2235014 h 3109094"/>
              <a:gd name="connsiteX3" fmla="*/ 4660 w 2040602"/>
              <a:gd name="connsiteY3" fmla="*/ 2070308 h 3109094"/>
              <a:gd name="connsiteX4" fmla="*/ 29071 w 2040602"/>
              <a:gd name="connsiteY4" fmla="*/ 750640 h 3109094"/>
              <a:gd name="connsiteX5" fmla="*/ 1220092 w 2040602"/>
              <a:gd name="connsiteY5" fmla="*/ 1002019 h 3109094"/>
              <a:gd name="connsiteX6" fmla="*/ 1651870 w 2040602"/>
              <a:gd name="connsiteY6" fmla="*/ 0 h 3109094"/>
              <a:gd name="connsiteX0" fmla="*/ 2040602 w 2060640"/>
              <a:gd name="connsiteY0" fmla="*/ 3109094 h 3109094"/>
              <a:gd name="connsiteX1" fmla="*/ 2060640 w 2060640"/>
              <a:gd name="connsiteY1" fmla="*/ 2212296 h 3109094"/>
              <a:gd name="connsiteX2" fmla="*/ 765714 w 2060640"/>
              <a:gd name="connsiteY2" fmla="*/ 2235014 h 3109094"/>
              <a:gd name="connsiteX3" fmla="*/ 4660 w 2060640"/>
              <a:gd name="connsiteY3" fmla="*/ 2070308 h 3109094"/>
              <a:gd name="connsiteX4" fmla="*/ 29071 w 2060640"/>
              <a:gd name="connsiteY4" fmla="*/ 750640 h 3109094"/>
              <a:gd name="connsiteX5" fmla="*/ 1220092 w 2060640"/>
              <a:gd name="connsiteY5" fmla="*/ 1002019 h 3109094"/>
              <a:gd name="connsiteX6" fmla="*/ 1651870 w 2060640"/>
              <a:gd name="connsiteY6" fmla="*/ 0 h 3109094"/>
              <a:gd name="connsiteX0" fmla="*/ 2074679 w 2074679"/>
              <a:gd name="connsiteY0" fmla="*/ 3114773 h 3114773"/>
              <a:gd name="connsiteX1" fmla="*/ 2060640 w 2074679"/>
              <a:gd name="connsiteY1" fmla="*/ 2212296 h 3114773"/>
              <a:gd name="connsiteX2" fmla="*/ 765714 w 2074679"/>
              <a:gd name="connsiteY2" fmla="*/ 2235014 h 3114773"/>
              <a:gd name="connsiteX3" fmla="*/ 4660 w 2074679"/>
              <a:gd name="connsiteY3" fmla="*/ 2070308 h 3114773"/>
              <a:gd name="connsiteX4" fmla="*/ 29071 w 2074679"/>
              <a:gd name="connsiteY4" fmla="*/ 750640 h 3114773"/>
              <a:gd name="connsiteX5" fmla="*/ 1220092 w 2074679"/>
              <a:gd name="connsiteY5" fmla="*/ 1002019 h 3114773"/>
              <a:gd name="connsiteX6" fmla="*/ 1651870 w 2074679"/>
              <a:gd name="connsiteY6" fmla="*/ 0 h 3114773"/>
              <a:gd name="connsiteX0" fmla="*/ 2046282 w 2060640"/>
              <a:gd name="connsiteY0" fmla="*/ 3114773 h 3114773"/>
              <a:gd name="connsiteX1" fmla="*/ 2060640 w 2060640"/>
              <a:gd name="connsiteY1" fmla="*/ 2212296 h 3114773"/>
              <a:gd name="connsiteX2" fmla="*/ 765714 w 2060640"/>
              <a:gd name="connsiteY2" fmla="*/ 2235014 h 3114773"/>
              <a:gd name="connsiteX3" fmla="*/ 4660 w 2060640"/>
              <a:gd name="connsiteY3" fmla="*/ 2070308 h 3114773"/>
              <a:gd name="connsiteX4" fmla="*/ 29071 w 2060640"/>
              <a:gd name="connsiteY4" fmla="*/ 750640 h 3114773"/>
              <a:gd name="connsiteX5" fmla="*/ 1220092 w 2060640"/>
              <a:gd name="connsiteY5" fmla="*/ 1002019 h 3114773"/>
              <a:gd name="connsiteX6" fmla="*/ 1651870 w 2060640"/>
              <a:gd name="connsiteY6" fmla="*/ 0 h 3114773"/>
              <a:gd name="connsiteX0" fmla="*/ 2046282 w 2060640"/>
              <a:gd name="connsiteY0" fmla="*/ 3114773 h 3114773"/>
              <a:gd name="connsiteX1" fmla="*/ 2060640 w 2060640"/>
              <a:gd name="connsiteY1" fmla="*/ 2212296 h 3114773"/>
              <a:gd name="connsiteX2" fmla="*/ 765714 w 2060640"/>
              <a:gd name="connsiteY2" fmla="*/ 2235014 h 3114773"/>
              <a:gd name="connsiteX3" fmla="*/ 4660 w 2060640"/>
              <a:gd name="connsiteY3" fmla="*/ 2070308 h 3114773"/>
              <a:gd name="connsiteX4" fmla="*/ 29071 w 2060640"/>
              <a:gd name="connsiteY4" fmla="*/ 750640 h 3114773"/>
              <a:gd name="connsiteX5" fmla="*/ 1220092 w 2060640"/>
              <a:gd name="connsiteY5" fmla="*/ 1002019 h 3114773"/>
              <a:gd name="connsiteX6" fmla="*/ 1651870 w 2060640"/>
              <a:gd name="connsiteY6" fmla="*/ 0 h 3114773"/>
              <a:gd name="connsiteX0" fmla="*/ 2046282 w 2060640"/>
              <a:gd name="connsiteY0" fmla="*/ 3114773 h 3114773"/>
              <a:gd name="connsiteX1" fmla="*/ 2060640 w 2060640"/>
              <a:gd name="connsiteY1" fmla="*/ 2212296 h 3114773"/>
              <a:gd name="connsiteX2" fmla="*/ 4660 w 2060640"/>
              <a:gd name="connsiteY2" fmla="*/ 2070308 h 3114773"/>
              <a:gd name="connsiteX3" fmla="*/ 29071 w 2060640"/>
              <a:gd name="connsiteY3" fmla="*/ 750640 h 3114773"/>
              <a:gd name="connsiteX4" fmla="*/ 1220092 w 2060640"/>
              <a:gd name="connsiteY4" fmla="*/ 1002019 h 3114773"/>
              <a:gd name="connsiteX5" fmla="*/ 1651870 w 2060640"/>
              <a:gd name="connsiteY5" fmla="*/ 0 h 3114773"/>
              <a:gd name="connsiteX0" fmla="*/ 2046282 w 2060640"/>
              <a:gd name="connsiteY0" fmla="*/ 3114773 h 3114773"/>
              <a:gd name="connsiteX1" fmla="*/ 2060640 w 2060640"/>
              <a:gd name="connsiteY1" fmla="*/ 2212296 h 3114773"/>
              <a:gd name="connsiteX2" fmla="*/ 4660 w 2060640"/>
              <a:gd name="connsiteY2" fmla="*/ 2070308 h 3114773"/>
              <a:gd name="connsiteX3" fmla="*/ 29071 w 2060640"/>
              <a:gd name="connsiteY3" fmla="*/ 750640 h 3114773"/>
              <a:gd name="connsiteX4" fmla="*/ 1220092 w 2060640"/>
              <a:gd name="connsiteY4" fmla="*/ 1002019 h 3114773"/>
              <a:gd name="connsiteX5" fmla="*/ 1651870 w 2060640"/>
              <a:gd name="connsiteY5" fmla="*/ 0 h 3114773"/>
              <a:gd name="connsiteX0" fmla="*/ 2046282 w 2060649"/>
              <a:gd name="connsiteY0" fmla="*/ 3114773 h 3114773"/>
              <a:gd name="connsiteX1" fmla="*/ 2060640 w 2060649"/>
              <a:gd name="connsiteY1" fmla="*/ 2212296 h 3114773"/>
              <a:gd name="connsiteX2" fmla="*/ 4660 w 2060649"/>
              <a:gd name="connsiteY2" fmla="*/ 2070308 h 3114773"/>
              <a:gd name="connsiteX3" fmla="*/ 29071 w 2060649"/>
              <a:gd name="connsiteY3" fmla="*/ 750640 h 3114773"/>
              <a:gd name="connsiteX4" fmla="*/ 1220092 w 2060649"/>
              <a:gd name="connsiteY4" fmla="*/ 1002019 h 3114773"/>
              <a:gd name="connsiteX5" fmla="*/ 1651870 w 2060649"/>
              <a:gd name="connsiteY5" fmla="*/ 0 h 3114773"/>
              <a:gd name="connsiteX0" fmla="*/ 2046282 w 2101454"/>
              <a:gd name="connsiteY0" fmla="*/ 3114773 h 3114773"/>
              <a:gd name="connsiteX1" fmla="*/ 2060640 w 2101454"/>
              <a:gd name="connsiteY1" fmla="*/ 2212296 h 3114773"/>
              <a:gd name="connsiteX2" fmla="*/ 4660 w 2101454"/>
              <a:gd name="connsiteY2" fmla="*/ 2070308 h 3114773"/>
              <a:gd name="connsiteX3" fmla="*/ 29071 w 2101454"/>
              <a:gd name="connsiteY3" fmla="*/ 750640 h 3114773"/>
              <a:gd name="connsiteX4" fmla="*/ 1220092 w 2101454"/>
              <a:gd name="connsiteY4" fmla="*/ 1002019 h 3114773"/>
              <a:gd name="connsiteX5" fmla="*/ 1651870 w 2101454"/>
              <a:gd name="connsiteY5" fmla="*/ 0 h 3114773"/>
              <a:gd name="connsiteX0" fmla="*/ 2046282 w 2066642"/>
              <a:gd name="connsiteY0" fmla="*/ 3114773 h 3114773"/>
              <a:gd name="connsiteX1" fmla="*/ 2060640 w 2066642"/>
              <a:gd name="connsiteY1" fmla="*/ 2212296 h 3114773"/>
              <a:gd name="connsiteX2" fmla="*/ 4660 w 2066642"/>
              <a:gd name="connsiteY2" fmla="*/ 2070308 h 3114773"/>
              <a:gd name="connsiteX3" fmla="*/ 29071 w 2066642"/>
              <a:gd name="connsiteY3" fmla="*/ 750640 h 3114773"/>
              <a:gd name="connsiteX4" fmla="*/ 1220092 w 2066642"/>
              <a:gd name="connsiteY4" fmla="*/ 1002019 h 3114773"/>
              <a:gd name="connsiteX5" fmla="*/ 1651870 w 2066642"/>
              <a:gd name="connsiteY5" fmla="*/ 0 h 3114773"/>
              <a:gd name="connsiteX0" fmla="*/ 2046282 w 2066642"/>
              <a:gd name="connsiteY0" fmla="*/ 3114773 h 3114773"/>
              <a:gd name="connsiteX1" fmla="*/ 2060640 w 2066642"/>
              <a:gd name="connsiteY1" fmla="*/ 2212296 h 3114773"/>
              <a:gd name="connsiteX2" fmla="*/ 4660 w 2066642"/>
              <a:gd name="connsiteY2" fmla="*/ 2070308 h 3114773"/>
              <a:gd name="connsiteX3" fmla="*/ 29071 w 2066642"/>
              <a:gd name="connsiteY3" fmla="*/ 750640 h 3114773"/>
              <a:gd name="connsiteX4" fmla="*/ 1651870 w 2066642"/>
              <a:gd name="connsiteY4" fmla="*/ 0 h 3114773"/>
              <a:gd name="connsiteX0" fmla="*/ 2046282 w 2066642"/>
              <a:gd name="connsiteY0" fmla="*/ 3114773 h 3114773"/>
              <a:gd name="connsiteX1" fmla="*/ 2060640 w 2066642"/>
              <a:gd name="connsiteY1" fmla="*/ 2212296 h 3114773"/>
              <a:gd name="connsiteX2" fmla="*/ 4660 w 2066642"/>
              <a:gd name="connsiteY2" fmla="*/ 2070308 h 3114773"/>
              <a:gd name="connsiteX3" fmla="*/ 29071 w 2066642"/>
              <a:gd name="connsiteY3" fmla="*/ 750640 h 3114773"/>
              <a:gd name="connsiteX4" fmla="*/ 680519 w 2066642"/>
              <a:gd name="connsiteY4" fmla="*/ 366456 h 3114773"/>
              <a:gd name="connsiteX5" fmla="*/ 1651870 w 2066642"/>
              <a:gd name="connsiteY5" fmla="*/ 0 h 3114773"/>
              <a:gd name="connsiteX0" fmla="*/ 2046282 w 2066642"/>
              <a:gd name="connsiteY0" fmla="*/ 3114773 h 3114773"/>
              <a:gd name="connsiteX1" fmla="*/ 2060640 w 2066642"/>
              <a:gd name="connsiteY1" fmla="*/ 2212296 h 3114773"/>
              <a:gd name="connsiteX2" fmla="*/ 4660 w 2066642"/>
              <a:gd name="connsiteY2" fmla="*/ 2070308 h 3114773"/>
              <a:gd name="connsiteX3" fmla="*/ 29071 w 2066642"/>
              <a:gd name="connsiteY3" fmla="*/ 750640 h 3114773"/>
              <a:gd name="connsiteX4" fmla="*/ 1163277 w 2066642"/>
              <a:gd name="connsiteY4" fmla="*/ 565238 h 3114773"/>
              <a:gd name="connsiteX5" fmla="*/ 1651870 w 2066642"/>
              <a:gd name="connsiteY5" fmla="*/ 0 h 3114773"/>
              <a:gd name="connsiteX0" fmla="*/ 2026683 w 2187559"/>
              <a:gd name="connsiteY0" fmla="*/ 3114773 h 3114773"/>
              <a:gd name="connsiteX1" fmla="*/ 2041041 w 2187559"/>
              <a:gd name="connsiteY1" fmla="*/ 2212296 h 3114773"/>
              <a:gd name="connsiteX2" fmla="*/ 13458 w 2187559"/>
              <a:gd name="connsiteY2" fmla="*/ 2075987 h 3114773"/>
              <a:gd name="connsiteX3" fmla="*/ 9472 w 2187559"/>
              <a:gd name="connsiteY3" fmla="*/ 750640 h 3114773"/>
              <a:gd name="connsiteX4" fmla="*/ 1143678 w 2187559"/>
              <a:gd name="connsiteY4" fmla="*/ 565238 h 3114773"/>
              <a:gd name="connsiteX5" fmla="*/ 1632271 w 2187559"/>
              <a:gd name="connsiteY5" fmla="*/ 0 h 3114773"/>
              <a:gd name="connsiteX0" fmla="*/ 2029341 w 2190638"/>
              <a:gd name="connsiteY0" fmla="*/ 3114773 h 3114773"/>
              <a:gd name="connsiteX1" fmla="*/ 2043699 w 2190638"/>
              <a:gd name="connsiteY1" fmla="*/ 2212296 h 3114773"/>
              <a:gd name="connsiteX2" fmla="*/ 10437 w 2190638"/>
              <a:gd name="connsiteY2" fmla="*/ 2081667 h 3114773"/>
              <a:gd name="connsiteX3" fmla="*/ 12130 w 2190638"/>
              <a:gd name="connsiteY3" fmla="*/ 750640 h 3114773"/>
              <a:gd name="connsiteX4" fmla="*/ 1146336 w 2190638"/>
              <a:gd name="connsiteY4" fmla="*/ 565238 h 3114773"/>
              <a:gd name="connsiteX5" fmla="*/ 1634929 w 2190638"/>
              <a:gd name="connsiteY5" fmla="*/ 0 h 3114773"/>
              <a:gd name="connsiteX0" fmla="*/ 2029341 w 2190638"/>
              <a:gd name="connsiteY0" fmla="*/ 3114773 h 3114773"/>
              <a:gd name="connsiteX1" fmla="*/ 2043699 w 2190638"/>
              <a:gd name="connsiteY1" fmla="*/ 2212296 h 3114773"/>
              <a:gd name="connsiteX2" fmla="*/ 10437 w 2190638"/>
              <a:gd name="connsiteY2" fmla="*/ 2081667 h 3114773"/>
              <a:gd name="connsiteX3" fmla="*/ 12130 w 2190638"/>
              <a:gd name="connsiteY3" fmla="*/ 750640 h 3114773"/>
              <a:gd name="connsiteX4" fmla="*/ 1146336 w 2190638"/>
              <a:gd name="connsiteY4" fmla="*/ 565238 h 3114773"/>
              <a:gd name="connsiteX5" fmla="*/ 1634929 w 2190638"/>
              <a:gd name="connsiteY5" fmla="*/ 0 h 3114773"/>
              <a:gd name="connsiteX0" fmla="*/ 2071239 w 2232536"/>
              <a:gd name="connsiteY0" fmla="*/ 3114773 h 3114773"/>
              <a:gd name="connsiteX1" fmla="*/ 2085597 w 2232536"/>
              <a:gd name="connsiteY1" fmla="*/ 2212296 h 3114773"/>
              <a:gd name="connsiteX2" fmla="*/ 52335 w 2232536"/>
              <a:gd name="connsiteY2" fmla="*/ 2081667 h 3114773"/>
              <a:gd name="connsiteX3" fmla="*/ 54028 w 2232536"/>
              <a:gd name="connsiteY3" fmla="*/ 750640 h 3114773"/>
              <a:gd name="connsiteX4" fmla="*/ 1188234 w 2232536"/>
              <a:gd name="connsiteY4" fmla="*/ 565238 h 3114773"/>
              <a:gd name="connsiteX5" fmla="*/ 1676827 w 2232536"/>
              <a:gd name="connsiteY5" fmla="*/ 0 h 3114773"/>
              <a:gd name="connsiteX0" fmla="*/ 2085995 w 2247292"/>
              <a:gd name="connsiteY0" fmla="*/ 3114773 h 3114773"/>
              <a:gd name="connsiteX1" fmla="*/ 2100353 w 2247292"/>
              <a:gd name="connsiteY1" fmla="*/ 2212296 h 3114773"/>
              <a:gd name="connsiteX2" fmla="*/ 67091 w 2247292"/>
              <a:gd name="connsiteY2" fmla="*/ 2081667 h 3114773"/>
              <a:gd name="connsiteX3" fmla="*/ 68784 w 2247292"/>
              <a:gd name="connsiteY3" fmla="*/ 750640 h 3114773"/>
              <a:gd name="connsiteX4" fmla="*/ 1202990 w 2247292"/>
              <a:gd name="connsiteY4" fmla="*/ 565238 h 3114773"/>
              <a:gd name="connsiteX5" fmla="*/ 1691583 w 2247292"/>
              <a:gd name="connsiteY5" fmla="*/ 0 h 3114773"/>
              <a:gd name="connsiteX0" fmla="*/ 2102080 w 2263377"/>
              <a:gd name="connsiteY0" fmla="*/ 3114773 h 3114773"/>
              <a:gd name="connsiteX1" fmla="*/ 2116438 w 2263377"/>
              <a:gd name="connsiteY1" fmla="*/ 2212296 h 3114773"/>
              <a:gd name="connsiteX2" fmla="*/ 83176 w 2263377"/>
              <a:gd name="connsiteY2" fmla="*/ 2081667 h 3114773"/>
              <a:gd name="connsiteX3" fmla="*/ 84869 w 2263377"/>
              <a:gd name="connsiteY3" fmla="*/ 750640 h 3114773"/>
              <a:gd name="connsiteX4" fmla="*/ 1219075 w 2263377"/>
              <a:gd name="connsiteY4" fmla="*/ 565238 h 3114773"/>
              <a:gd name="connsiteX5" fmla="*/ 1707668 w 2263377"/>
              <a:gd name="connsiteY5" fmla="*/ 0 h 3114773"/>
              <a:gd name="connsiteX0" fmla="*/ 2089938 w 2251235"/>
              <a:gd name="connsiteY0" fmla="*/ 3114773 h 3114773"/>
              <a:gd name="connsiteX1" fmla="*/ 2104296 w 2251235"/>
              <a:gd name="connsiteY1" fmla="*/ 2212296 h 3114773"/>
              <a:gd name="connsiteX2" fmla="*/ 71034 w 2251235"/>
              <a:gd name="connsiteY2" fmla="*/ 2081667 h 3114773"/>
              <a:gd name="connsiteX3" fmla="*/ 72727 w 2251235"/>
              <a:gd name="connsiteY3" fmla="*/ 750640 h 3114773"/>
              <a:gd name="connsiteX4" fmla="*/ 1206933 w 2251235"/>
              <a:gd name="connsiteY4" fmla="*/ 565238 h 3114773"/>
              <a:gd name="connsiteX5" fmla="*/ 1695526 w 2251235"/>
              <a:gd name="connsiteY5" fmla="*/ 0 h 3114773"/>
              <a:gd name="connsiteX0" fmla="*/ 2108554 w 2269851"/>
              <a:gd name="connsiteY0" fmla="*/ 3114773 h 3114773"/>
              <a:gd name="connsiteX1" fmla="*/ 2122912 w 2269851"/>
              <a:gd name="connsiteY1" fmla="*/ 2212296 h 3114773"/>
              <a:gd name="connsiteX2" fmla="*/ 89650 w 2269851"/>
              <a:gd name="connsiteY2" fmla="*/ 2081667 h 3114773"/>
              <a:gd name="connsiteX3" fmla="*/ 91343 w 2269851"/>
              <a:gd name="connsiteY3" fmla="*/ 750640 h 3114773"/>
              <a:gd name="connsiteX4" fmla="*/ 1225549 w 2269851"/>
              <a:gd name="connsiteY4" fmla="*/ 565238 h 3114773"/>
              <a:gd name="connsiteX5" fmla="*/ 1714142 w 2269851"/>
              <a:gd name="connsiteY5" fmla="*/ 0 h 3114773"/>
              <a:gd name="connsiteX0" fmla="*/ 2200896 w 2200896"/>
              <a:gd name="connsiteY0" fmla="*/ 3114773 h 3114773"/>
              <a:gd name="connsiteX1" fmla="*/ 181992 w 2200896"/>
              <a:gd name="connsiteY1" fmla="*/ 2081667 h 3114773"/>
              <a:gd name="connsiteX2" fmla="*/ 183685 w 2200896"/>
              <a:gd name="connsiteY2" fmla="*/ 750640 h 3114773"/>
              <a:gd name="connsiteX3" fmla="*/ 1317891 w 2200896"/>
              <a:gd name="connsiteY3" fmla="*/ 565238 h 3114773"/>
              <a:gd name="connsiteX4" fmla="*/ 1806484 w 2200896"/>
              <a:gd name="connsiteY4" fmla="*/ 0 h 3114773"/>
              <a:gd name="connsiteX0" fmla="*/ 3474262 w 3474262"/>
              <a:gd name="connsiteY0" fmla="*/ 2268527 h 2268527"/>
              <a:gd name="connsiteX1" fmla="*/ 268342 w 3474262"/>
              <a:gd name="connsiteY1" fmla="*/ 2081667 h 2268527"/>
              <a:gd name="connsiteX2" fmla="*/ 270035 w 3474262"/>
              <a:gd name="connsiteY2" fmla="*/ 750640 h 2268527"/>
              <a:gd name="connsiteX3" fmla="*/ 1404241 w 3474262"/>
              <a:gd name="connsiteY3" fmla="*/ 565238 h 2268527"/>
              <a:gd name="connsiteX4" fmla="*/ 1892834 w 3474262"/>
              <a:gd name="connsiteY4" fmla="*/ 0 h 2268527"/>
              <a:gd name="connsiteX0" fmla="*/ 3474262 w 3474262"/>
              <a:gd name="connsiteY0" fmla="*/ 2268527 h 2268527"/>
              <a:gd name="connsiteX1" fmla="*/ 268342 w 3474262"/>
              <a:gd name="connsiteY1" fmla="*/ 2081667 h 2268527"/>
              <a:gd name="connsiteX2" fmla="*/ 270035 w 3474262"/>
              <a:gd name="connsiteY2" fmla="*/ 750640 h 2268527"/>
              <a:gd name="connsiteX3" fmla="*/ 1404241 w 3474262"/>
              <a:gd name="connsiteY3" fmla="*/ 565238 h 2268527"/>
              <a:gd name="connsiteX4" fmla="*/ 1892834 w 3474262"/>
              <a:gd name="connsiteY4" fmla="*/ 0 h 2268527"/>
              <a:gd name="connsiteX0" fmla="*/ 3450344 w 3450344"/>
              <a:gd name="connsiteY0" fmla="*/ 2268527 h 2268527"/>
              <a:gd name="connsiteX1" fmla="*/ 244424 w 3450344"/>
              <a:gd name="connsiteY1" fmla="*/ 2081667 h 2268527"/>
              <a:gd name="connsiteX2" fmla="*/ 246117 w 3450344"/>
              <a:gd name="connsiteY2" fmla="*/ 750640 h 2268527"/>
              <a:gd name="connsiteX3" fmla="*/ 1380323 w 3450344"/>
              <a:gd name="connsiteY3" fmla="*/ 565238 h 2268527"/>
              <a:gd name="connsiteX4" fmla="*/ 1868916 w 3450344"/>
              <a:gd name="connsiteY4" fmla="*/ 0 h 2268527"/>
              <a:gd name="connsiteX0" fmla="*/ 3222462 w 3222462"/>
              <a:gd name="connsiteY0" fmla="*/ 2268527 h 2302197"/>
              <a:gd name="connsiteX1" fmla="*/ 16542 w 3222462"/>
              <a:gd name="connsiteY1" fmla="*/ 2081667 h 2302197"/>
              <a:gd name="connsiteX2" fmla="*/ 18235 w 3222462"/>
              <a:gd name="connsiteY2" fmla="*/ 750640 h 2302197"/>
              <a:gd name="connsiteX3" fmla="*/ 1152441 w 3222462"/>
              <a:gd name="connsiteY3" fmla="*/ 565238 h 2302197"/>
              <a:gd name="connsiteX4" fmla="*/ 1641034 w 3222462"/>
              <a:gd name="connsiteY4" fmla="*/ 0 h 2302197"/>
              <a:gd name="connsiteX0" fmla="*/ 3468832 w 3468832"/>
              <a:gd name="connsiteY0" fmla="*/ 2268527 h 2268527"/>
              <a:gd name="connsiteX1" fmla="*/ 262912 w 3468832"/>
              <a:gd name="connsiteY1" fmla="*/ 2081667 h 2268527"/>
              <a:gd name="connsiteX2" fmla="*/ 213490 w 3468832"/>
              <a:gd name="connsiteY2" fmla="*/ 1460578 h 2268527"/>
              <a:gd name="connsiteX3" fmla="*/ 1398811 w 3468832"/>
              <a:gd name="connsiteY3" fmla="*/ 565238 h 2268527"/>
              <a:gd name="connsiteX4" fmla="*/ 1887404 w 3468832"/>
              <a:gd name="connsiteY4" fmla="*/ 0 h 2268527"/>
              <a:gd name="connsiteX0" fmla="*/ 3538968 w 3538968"/>
              <a:gd name="connsiteY0" fmla="*/ 2268527 h 2268527"/>
              <a:gd name="connsiteX1" fmla="*/ 333048 w 3538968"/>
              <a:gd name="connsiteY1" fmla="*/ 2081667 h 2268527"/>
              <a:gd name="connsiteX2" fmla="*/ 283626 w 3538968"/>
              <a:gd name="connsiteY2" fmla="*/ 1460578 h 2268527"/>
              <a:gd name="connsiteX3" fmla="*/ 1957540 w 3538968"/>
              <a:gd name="connsiteY3" fmla="*/ 0 h 2268527"/>
              <a:gd name="connsiteX0" fmla="*/ 3539916 w 3539916"/>
              <a:gd name="connsiteY0" fmla="*/ 824851 h 824851"/>
              <a:gd name="connsiteX1" fmla="*/ 333996 w 3539916"/>
              <a:gd name="connsiteY1" fmla="*/ 637991 h 824851"/>
              <a:gd name="connsiteX2" fmla="*/ 284574 w 3539916"/>
              <a:gd name="connsiteY2" fmla="*/ 16902 h 824851"/>
              <a:gd name="connsiteX3" fmla="*/ 1975527 w 3539916"/>
              <a:gd name="connsiteY3" fmla="*/ 21635 h 824851"/>
              <a:gd name="connsiteX0" fmla="*/ 3255342 w 3255342"/>
              <a:gd name="connsiteY0" fmla="*/ 824851 h 824851"/>
              <a:gd name="connsiteX1" fmla="*/ 0 w 3255342"/>
              <a:gd name="connsiteY1" fmla="*/ 16902 h 824851"/>
              <a:gd name="connsiteX2" fmla="*/ 1690953 w 3255342"/>
              <a:gd name="connsiteY2" fmla="*/ 21635 h 824851"/>
              <a:gd name="connsiteX0" fmla="*/ 3256387 w 3256387"/>
              <a:gd name="connsiteY0" fmla="*/ 954100 h 954100"/>
              <a:gd name="connsiteX1" fmla="*/ 1045 w 3256387"/>
              <a:gd name="connsiteY1" fmla="*/ 146151 h 954100"/>
              <a:gd name="connsiteX2" fmla="*/ 1691998 w 3256387"/>
              <a:gd name="connsiteY2" fmla="*/ 150884 h 954100"/>
              <a:gd name="connsiteX0" fmla="*/ 3285823 w 3285823"/>
              <a:gd name="connsiteY0" fmla="*/ 984960 h 984960"/>
              <a:gd name="connsiteX1" fmla="*/ 30481 w 3285823"/>
              <a:gd name="connsiteY1" fmla="*/ 177011 h 984960"/>
              <a:gd name="connsiteX2" fmla="*/ 1681677 w 3285823"/>
              <a:gd name="connsiteY2" fmla="*/ 0 h 984960"/>
              <a:gd name="connsiteX0" fmla="*/ 3288393 w 3288393"/>
              <a:gd name="connsiteY0" fmla="*/ 984960 h 984960"/>
              <a:gd name="connsiteX1" fmla="*/ 33051 w 3288393"/>
              <a:gd name="connsiteY1" fmla="*/ 177011 h 984960"/>
              <a:gd name="connsiteX2" fmla="*/ 1684247 w 3288393"/>
              <a:gd name="connsiteY2" fmla="*/ 0 h 984960"/>
              <a:gd name="connsiteX0" fmla="*/ 3255431 w 3255431"/>
              <a:gd name="connsiteY0" fmla="*/ 1150391 h 1150391"/>
              <a:gd name="connsiteX1" fmla="*/ 89 w 3255431"/>
              <a:gd name="connsiteY1" fmla="*/ 342442 h 1150391"/>
              <a:gd name="connsiteX2" fmla="*/ 1651285 w 3255431"/>
              <a:gd name="connsiteY2" fmla="*/ 165431 h 1150391"/>
              <a:gd name="connsiteX0" fmla="*/ 3247241 w 3247241"/>
              <a:gd name="connsiteY0" fmla="*/ 837293 h 837293"/>
              <a:gd name="connsiteX1" fmla="*/ 31655 w 3247241"/>
              <a:gd name="connsiteY1" fmla="*/ 177011 h 837293"/>
              <a:gd name="connsiteX2" fmla="*/ 1682851 w 3247241"/>
              <a:gd name="connsiteY2" fmla="*/ 0 h 837293"/>
              <a:gd name="connsiteX0" fmla="*/ 3216808 w 3216808"/>
              <a:gd name="connsiteY0" fmla="*/ 837293 h 837293"/>
              <a:gd name="connsiteX1" fmla="*/ 1222 w 3216808"/>
              <a:gd name="connsiteY1" fmla="*/ 177011 h 837293"/>
              <a:gd name="connsiteX2" fmla="*/ 1652418 w 3216808"/>
              <a:gd name="connsiteY2" fmla="*/ 0 h 837293"/>
              <a:gd name="connsiteX0" fmla="*/ 3165744 w 3165744"/>
              <a:gd name="connsiteY0" fmla="*/ 837293 h 837293"/>
              <a:gd name="connsiteX1" fmla="*/ 1274 w 3165744"/>
              <a:gd name="connsiteY1" fmla="*/ 415550 h 837293"/>
              <a:gd name="connsiteX2" fmla="*/ 1601354 w 3165744"/>
              <a:gd name="connsiteY2" fmla="*/ 0 h 837293"/>
              <a:gd name="connsiteX0" fmla="*/ 3165194 w 3165194"/>
              <a:gd name="connsiteY0" fmla="*/ 837293 h 837293"/>
              <a:gd name="connsiteX1" fmla="*/ 724 w 3165194"/>
              <a:gd name="connsiteY1" fmla="*/ 415550 h 837293"/>
              <a:gd name="connsiteX2" fmla="*/ 1600804 w 3165194"/>
              <a:gd name="connsiteY2" fmla="*/ 0 h 83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5194" h="837293">
                <a:moveTo>
                  <a:pt x="3165194" y="837293"/>
                </a:moveTo>
                <a:cubicBezTo>
                  <a:pt x="2486998" y="668970"/>
                  <a:pt x="34275" y="861792"/>
                  <a:pt x="724" y="415550"/>
                </a:cubicBezTo>
                <a:cubicBezTo>
                  <a:pt x="-32827" y="-30692"/>
                  <a:pt x="1110084" y="77107"/>
                  <a:pt x="1600804" y="0"/>
                </a:cubicBezTo>
              </a:path>
            </a:pathLst>
          </a:custGeom>
          <a:noFill/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sm"/>
            <a:tailEnd type="triangle" w="med" len="sm"/>
          </a:ln>
          <a:effectLst>
            <a:glow rad="101600">
              <a:schemeClr val="accent1">
                <a:alpha val="6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48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7A31-A1BC-1F4E-8010-1ED8BE2A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093" y="2073922"/>
            <a:ext cx="6123094" cy="396846"/>
          </a:xfrm>
        </p:spPr>
        <p:txBody>
          <a:bodyPr/>
          <a:lstStyle/>
          <a:p>
            <a:r>
              <a:rPr lang="en-US" dirty="0"/>
              <a:t>TRANSIT DIAGRAM</a:t>
            </a:r>
          </a:p>
        </p:txBody>
      </p:sp>
    </p:spTree>
    <p:extLst>
      <p:ext uri="{BB962C8B-B14F-4D97-AF65-F5344CB8AC3E}">
        <p14:creationId xmlns:p14="http://schemas.microsoft.com/office/powerpoint/2010/main" val="18967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2B7272-524C-D140-9E27-F92AABC5A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130" y="2119745"/>
            <a:ext cx="8780540" cy="914400"/>
          </a:xfrm>
        </p:spPr>
        <p:txBody>
          <a:bodyPr/>
          <a:lstStyle/>
          <a:p>
            <a:pPr algn="ctr"/>
            <a:r>
              <a:rPr lang="en-US" sz="3600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71392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0693-B921-CA4A-8DB4-3D6E6729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Countering Threats – Legacy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8AA26-A5FA-2041-B3EB-3832F508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4286-7533-EE42-97A4-CEB8D6639D11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r>
              <a:rPr lang="en-US">
                <a:solidFill>
                  <a:srgbClr val="FFFFFF"/>
                </a:solidFill>
              </a:rPr>
              <a:t>  |  © 2016, Palo Alto Networks. Confidential and Proprietary. 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E84BF1-5130-F142-993A-DBA6690256B8}"/>
              </a:ext>
            </a:extLst>
          </p:cNvPr>
          <p:cNvGrpSpPr/>
          <p:nvPr/>
        </p:nvGrpSpPr>
        <p:grpSpPr>
          <a:xfrm>
            <a:off x="1048239" y="1098467"/>
            <a:ext cx="7395242" cy="3077725"/>
            <a:chOff x="1203165" y="1292851"/>
            <a:chExt cx="6287500" cy="261670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20AA66-CEB6-3B4C-823A-C65036E5ED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3165" y="1942050"/>
              <a:ext cx="1444056" cy="1271290"/>
              <a:chOff x="251" y="2033"/>
              <a:chExt cx="1141" cy="958"/>
            </a:xfrm>
          </p:grpSpPr>
          <p:grpSp>
            <p:nvGrpSpPr>
              <p:cNvPr id="29" name="Group 3">
                <a:extLst>
                  <a:ext uri="{FF2B5EF4-FFF2-40B4-BE49-F238E27FC236}">
                    <a16:creationId xmlns:a16="http://schemas.microsoft.com/office/drawing/2014/main" id="{637FB66C-A8A8-0F45-BC71-0895C29B9A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1" y="2031"/>
                <a:ext cx="1141" cy="802"/>
                <a:chOff x="211" y="1235"/>
                <a:chExt cx="1013" cy="595"/>
              </a:xfrm>
            </p:grpSpPr>
            <p:pic>
              <p:nvPicPr>
                <p:cNvPr id="31" name="Picture 4" descr="round_blue.gif                                                 001623CFkristinweimers                 BB7CB7DD:">
                  <a:extLst>
                    <a:ext uri="{FF2B5EF4-FFF2-40B4-BE49-F238E27FC236}">
                      <a16:creationId xmlns:a16="http://schemas.microsoft.com/office/drawing/2014/main" id="{FBD8EC44-D26B-834B-B552-A1CCC5A45D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11" y="1328"/>
                  <a:ext cx="1013" cy="5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5" descr="servers.gif                                                    001623CFkristinweimers                 BB7CB7DD:">
                  <a:extLst>
                    <a:ext uri="{FF2B5EF4-FFF2-40B4-BE49-F238E27FC236}">
                      <a16:creationId xmlns:a16="http://schemas.microsoft.com/office/drawing/2014/main" id="{0AFDCFD9-AF00-2C4D-A37B-CEFFB22760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" y="1235"/>
                  <a:ext cx="391" cy="4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33" name="Group 6">
                  <a:extLst>
                    <a:ext uri="{FF2B5EF4-FFF2-40B4-BE49-F238E27FC236}">
                      <a16:creationId xmlns:a16="http://schemas.microsoft.com/office/drawing/2014/main" id="{8C209D3C-4B20-234F-96C5-2C36384B82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" y="1269"/>
                  <a:ext cx="316" cy="399"/>
                  <a:chOff x="156" y="1577"/>
                  <a:chExt cx="413" cy="522"/>
                </a:xfrm>
              </p:grpSpPr>
              <p:pic>
                <p:nvPicPr>
                  <p:cNvPr id="37" name="Picture 7" descr="database.gif                                                   001623CFkristinweimers                 BB7CB7DD:">
                    <a:extLst>
                      <a:ext uri="{FF2B5EF4-FFF2-40B4-BE49-F238E27FC236}">
                        <a16:creationId xmlns:a16="http://schemas.microsoft.com/office/drawing/2014/main" id="{136AF95B-78DE-7846-9910-A3F0EA4231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6" y="1577"/>
                    <a:ext cx="282" cy="34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8" name="Picture 8" descr="database.gif                                                   001623CFkristinweimers                 BB7CB7DD:">
                    <a:extLst>
                      <a:ext uri="{FF2B5EF4-FFF2-40B4-BE49-F238E27FC236}">
                        <a16:creationId xmlns:a16="http://schemas.microsoft.com/office/drawing/2014/main" id="{FA5DB915-65A6-D44F-B97F-80E1373B24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9" y="1662"/>
                    <a:ext cx="282" cy="34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9" name="Picture 9" descr="database.gif                                                   001623CFkristinweimers                 BB7CB7DD:">
                    <a:extLst>
                      <a:ext uri="{FF2B5EF4-FFF2-40B4-BE49-F238E27FC236}">
                        <a16:creationId xmlns:a16="http://schemas.microsoft.com/office/drawing/2014/main" id="{CC226F56-98E7-A445-BDFC-4D6DA2C282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7" y="1755"/>
                    <a:ext cx="282" cy="34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34" name="Picture 10" descr="user.gif                                                       001623CFkristinweimers                 BB7CB7DD:">
                  <a:extLst>
                    <a:ext uri="{FF2B5EF4-FFF2-40B4-BE49-F238E27FC236}">
                      <a16:creationId xmlns:a16="http://schemas.microsoft.com/office/drawing/2014/main" id="{01B7EF6C-5657-2842-829A-8798968D5E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9" y="1385"/>
                  <a:ext cx="271" cy="2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11" descr="user.gif                                                       001623CFkristinweimers                 BB7CB7DD:">
                  <a:extLst>
                    <a:ext uri="{FF2B5EF4-FFF2-40B4-BE49-F238E27FC236}">
                      <a16:creationId xmlns:a16="http://schemas.microsoft.com/office/drawing/2014/main" id="{3F69373A-A9B6-1B4C-954D-040AF9BEBC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" y="1473"/>
                  <a:ext cx="271" cy="2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12" descr="user.gif                                                       001623CFkristinweimers                 BB7CB7DD:">
                  <a:extLst>
                    <a:ext uri="{FF2B5EF4-FFF2-40B4-BE49-F238E27FC236}">
                      <a16:creationId xmlns:a16="http://schemas.microsoft.com/office/drawing/2014/main" id="{E32EA708-AAC6-334D-82EC-B06A3C8064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7" y="1533"/>
                  <a:ext cx="271" cy="2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0" name="Text Box 13">
                <a:extLst>
                  <a:ext uri="{FF2B5EF4-FFF2-40B4-BE49-F238E27FC236}">
                    <a16:creationId xmlns:a16="http://schemas.microsoft.com/office/drawing/2014/main" id="{88ED7E74-18EB-6047-B10F-7F9EE68DF7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" y="2799"/>
                <a:ext cx="11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85000"/>
                  </a:lnSpc>
                  <a:spcBef>
                    <a:spcPct val="50000"/>
                  </a:spcBef>
                  <a:spcAft>
                    <a:spcPct val="5000"/>
                  </a:spcAft>
                  <a:buClr>
                    <a:schemeClr val="bg1"/>
                  </a:buClr>
                  <a:buSzPct val="100000"/>
                  <a:buFont typeface="Times New Roman" pitchFamily="18" charset="0"/>
                  <a:buChar char="•"/>
                </a:pPr>
                <a:endParaRPr lang="en-US" sz="1400" b="1"/>
              </a:p>
            </p:txBody>
          </p:sp>
        </p:grpSp>
        <p:sp>
          <p:nvSpPr>
            <p:cNvPr id="10" name="Text Box 101">
              <a:extLst>
                <a:ext uri="{FF2B5EF4-FFF2-40B4-BE49-F238E27FC236}">
                  <a16:creationId xmlns:a16="http://schemas.microsoft.com/office/drawing/2014/main" id="{D96C5805-0285-F549-911B-ABAA8C320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1472" y="2996519"/>
              <a:ext cx="1267442" cy="463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85000"/>
                </a:lnSpc>
                <a:spcBef>
                  <a:spcPct val="50000"/>
                </a:spcBef>
                <a:spcAft>
                  <a:spcPct val="5000"/>
                </a:spcAft>
                <a:buClr>
                  <a:schemeClr val="bg1"/>
                </a:buClr>
                <a:buSzPct val="100000"/>
                <a:buFont typeface="Times New Roman" pitchFamily="18" charset="0"/>
                <a:buNone/>
              </a:pPr>
              <a:r>
                <a:rPr lang="en-US" sz="1400" dirty="0">
                  <a:solidFill>
                    <a:srgbClr val="326A88"/>
                  </a:solidFill>
                  <a:latin typeface="Arial" charset="0"/>
                  <a:ea typeface="Arial" charset="0"/>
                  <a:cs typeface="Arial" charset="0"/>
                </a:rPr>
                <a:t>Enterprise network</a:t>
              </a:r>
            </a:p>
          </p:txBody>
        </p:sp>
        <p:pic>
          <p:nvPicPr>
            <p:cNvPr id="11" name="Picture 10" descr="red.png">
              <a:extLst>
                <a:ext uri="{FF2B5EF4-FFF2-40B4-BE49-F238E27FC236}">
                  <a16:creationId xmlns:a16="http://schemas.microsoft.com/office/drawing/2014/main" id="{21A20D8B-BA6F-5A4E-882C-24C40727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5553" y="3236139"/>
              <a:ext cx="616893" cy="357798"/>
            </a:xfrm>
            <a:prstGeom prst="rect">
              <a:avLst/>
            </a:prstGeom>
          </p:spPr>
        </p:pic>
        <p:pic>
          <p:nvPicPr>
            <p:cNvPr id="12" name="Picture 11" descr="red.png">
              <a:extLst>
                <a:ext uri="{FF2B5EF4-FFF2-40B4-BE49-F238E27FC236}">
                  <a16:creationId xmlns:a16="http://schemas.microsoft.com/office/drawing/2014/main" id="{3411E369-DBC8-454A-9FE8-166E3E8D8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9086" y="3236139"/>
              <a:ext cx="616893" cy="357798"/>
            </a:xfrm>
            <a:prstGeom prst="rect">
              <a:avLst/>
            </a:prstGeom>
          </p:spPr>
        </p:pic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A5805814-8905-9A4C-9166-944986D95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8387" y="2592805"/>
              <a:ext cx="3753915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pic>
          <p:nvPicPr>
            <p:cNvPr id="14" name="Picture 15" descr="internet_cloud.gif                                             001623CFkristinweimers                 BB7CB7DD:">
              <a:extLst>
                <a:ext uri="{FF2B5EF4-FFF2-40B4-BE49-F238E27FC236}">
                  <a16:creationId xmlns:a16="http://schemas.microsoft.com/office/drawing/2014/main" id="{6FF2D554-16EE-BF42-9C30-F3F79F2FC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119" y="2149341"/>
              <a:ext cx="1298546" cy="853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101">
              <a:extLst>
                <a:ext uri="{FF2B5EF4-FFF2-40B4-BE49-F238E27FC236}">
                  <a16:creationId xmlns:a16="http://schemas.microsoft.com/office/drawing/2014/main" id="{FCCB72AD-02BF-1542-B166-B40356CBD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1679" y="2463780"/>
              <a:ext cx="1031051" cy="327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85000"/>
                </a:lnSpc>
                <a:spcBef>
                  <a:spcPct val="50000"/>
                </a:spcBef>
                <a:spcAft>
                  <a:spcPct val="5000"/>
                </a:spcAft>
                <a:buClr>
                  <a:schemeClr val="bg1"/>
                </a:buClr>
                <a:buSzPct val="100000"/>
                <a:buFont typeface="Times New Roman" pitchFamily="18" charset="0"/>
                <a:buNone/>
              </a:pPr>
              <a:r>
                <a:rPr lang="en-US" b="1" dirty="0">
                  <a:solidFill>
                    <a:srgbClr val="404040"/>
                  </a:solidFill>
                  <a:latin typeface="Arial" charset="0"/>
                  <a:ea typeface="Arial" charset="0"/>
                  <a:cs typeface="Arial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CA4D2D-FF58-3F4D-B41D-C3055DD18FEF}"/>
                </a:ext>
              </a:extLst>
            </p:cNvPr>
            <p:cNvSpPr txBox="1"/>
            <p:nvPr/>
          </p:nvSpPr>
          <p:spPr>
            <a:xfrm>
              <a:off x="2691780" y="1292851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900" dirty="0">
                  <a:solidFill>
                    <a:srgbClr val="56A73B"/>
                  </a:solidFill>
                  <a:latin typeface="Arial" charset="0"/>
                  <a:ea typeface="Arial" charset="0"/>
                  <a:cs typeface="Arial" charset="0"/>
                </a:rPr>
                <a:t>DNS detection</a:t>
              </a:r>
              <a:br>
                <a:rPr lang="en-US" sz="900" dirty="0">
                  <a:solidFill>
                    <a:srgbClr val="56A73B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700" dirty="0">
                  <a:solidFill>
                    <a:srgbClr val="56A73B"/>
                  </a:solidFill>
                  <a:latin typeface="Arial" charset="0"/>
                  <a:ea typeface="Arial" charset="0"/>
                  <a:cs typeface="Arial" charset="0"/>
                </a:rPr>
                <a:t>for outbound DNS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F0A82E-8ED3-424F-9A36-DF46EDBBF671}"/>
                </a:ext>
              </a:extLst>
            </p:cNvPr>
            <p:cNvSpPr txBox="1"/>
            <p:nvPr/>
          </p:nvSpPr>
          <p:spPr>
            <a:xfrm>
              <a:off x="2518277" y="3571006"/>
              <a:ext cx="909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900" dirty="0">
                  <a:solidFill>
                    <a:srgbClr val="E74423"/>
                  </a:solidFill>
                  <a:latin typeface="Arial" charset="0"/>
                  <a:ea typeface="Arial" charset="0"/>
                  <a:cs typeface="Arial" charset="0"/>
                </a:rPr>
                <a:t>APT detection</a:t>
              </a:r>
              <a:br>
                <a:rPr lang="en-US" sz="900" dirty="0">
                  <a:solidFill>
                    <a:srgbClr val="E74423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700" dirty="0">
                  <a:solidFill>
                    <a:srgbClr val="E74423"/>
                  </a:solidFill>
                  <a:latin typeface="Arial" charset="0"/>
                  <a:ea typeface="Arial" charset="0"/>
                  <a:cs typeface="Arial" charset="0"/>
                </a:rPr>
                <a:t>for port 25 APTs</a:t>
              </a:r>
              <a:endParaRPr lang="en-US" sz="900" dirty="0">
                <a:solidFill>
                  <a:srgbClr val="E74423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B1B293-9AF3-9040-B694-877927CD6506}"/>
                </a:ext>
              </a:extLst>
            </p:cNvPr>
            <p:cNvSpPr txBox="1"/>
            <p:nvPr/>
          </p:nvSpPr>
          <p:spPr>
            <a:xfrm>
              <a:off x="3365914" y="3571006"/>
              <a:ext cx="909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900" dirty="0">
                  <a:solidFill>
                    <a:srgbClr val="E74423"/>
                  </a:solidFill>
                  <a:latin typeface="Arial" charset="0"/>
                  <a:ea typeface="Arial" charset="0"/>
                  <a:cs typeface="Arial" charset="0"/>
                </a:rPr>
                <a:t>APT detection</a:t>
              </a:r>
              <a:br>
                <a:rPr lang="en-US" sz="900" dirty="0">
                  <a:solidFill>
                    <a:srgbClr val="E74423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700" dirty="0">
                  <a:solidFill>
                    <a:srgbClr val="E74423"/>
                  </a:solidFill>
                  <a:latin typeface="Arial" charset="0"/>
                  <a:ea typeface="Arial" charset="0"/>
                  <a:cs typeface="Arial" charset="0"/>
                </a:rPr>
                <a:t>for port 80 APTs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ECED4BE-6B9B-5842-91AD-F05D112D88D8}"/>
                </a:ext>
              </a:extLst>
            </p:cNvPr>
            <p:cNvCxnSpPr>
              <a:endCxn id="25" idx="0"/>
            </p:cNvCxnSpPr>
            <p:nvPr/>
          </p:nvCxnSpPr>
          <p:spPr bwMode="auto">
            <a:xfrm>
              <a:off x="2993358" y="2596733"/>
              <a:ext cx="88711" cy="639406"/>
            </a:xfrm>
            <a:prstGeom prst="line">
              <a:avLst/>
            </a:prstGeom>
            <a:solidFill>
              <a:srgbClr val="316989"/>
            </a:solidFill>
            <a:ln w="12700" cap="flat" cmpd="sng" algn="ctr">
              <a:solidFill>
                <a:srgbClr val="316989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B1E1216-69F7-E048-9D8B-12E45940658D}"/>
                </a:ext>
              </a:extLst>
            </p:cNvPr>
            <p:cNvCxnSpPr/>
            <p:nvPr/>
          </p:nvCxnSpPr>
          <p:spPr bwMode="auto">
            <a:xfrm>
              <a:off x="3083626" y="1935320"/>
              <a:ext cx="82015" cy="666336"/>
            </a:xfrm>
            <a:prstGeom prst="line">
              <a:avLst/>
            </a:prstGeom>
            <a:solidFill>
              <a:srgbClr val="316989"/>
            </a:solidFill>
            <a:ln w="12700" cap="flat" cmpd="sng" algn="ctr">
              <a:solidFill>
                <a:srgbClr val="316989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" name="Picture 20" descr="green.png">
              <a:extLst>
                <a:ext uri="{FF2B5EF4-FFF2-40B4-BE49-F238E27FC236}">
                  <a16:creationId xmlns:a16="http://schemas.microsoft.com/office/drawing/2014/main" id="{66BBB757-EE27-2B49-A9BA-BE16B851B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1808" y="1590740"/>
              <a:ext cx="594106" cy="344581"/>
            </a:xfrm>
            <a:prstGeom prst="rect">
              <a:avLst/>
            </a:prstGeom>
          </p:spPr>
        </p:pic>
        <p:pic>
          <p:nvPicPr>
            <p:cNvPr id="22" name="Picture 49" descr="Untitled-15">
              <a:extLst>
                <a:ext uri="{FF2B5EF4-FFF2-40B4-BE49-F238E27FC236}">
                  <a16:creationId xmlns:a16="http://schemas.microsoft.com/office/drawing/2014/main" id="{57A31E12-084A-4B4F-9456-2D8E5ECAAEE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811" y="2429946"/>
              <a:ext cx="530171" cy="304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6" descr="Untitled-8">
              <a:extLst>
                <a:ext uri="{FF2B5EF4-FFF2-40B4-BE49-F238E27FC236}">
                  <a16:creationId xmlns:a16="http://schemas.microsoft.com/office/drawing/2014/main" id="{87A6708B-4914-A04F-9BD7-D6D141FED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458" y="2429946"/>
              <a:ext cx="525064" cy="30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67">
              <a:extLst>
                <a:ext uri="{FF2B5EF4-FFF2-40B4-BE49-F238E27FC236}">
                  <a16:creationId xmlns:a16="http://schemas.microsoft.com/office/drawing/2014/main" id="{3909EC06-69CC-B54E-B236-F8488715E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461" y="2429946"/>
              <a:ext cx="529150" cy="278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69" descr="_png">
              <a:extLst>
                <a:ext uri="{FF2B5EF4-FFF2-40B4-BE49-F238E27FC236}">
                  <a16:creationId xmlns:a16="http://schemas.microsoft.com/office/drawing/2014/main" id="{5C5713F4-C1F1-0B4B-89B1-A46B9C949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1309" y="2429946"/>
              <a:ext cx="527107" cy="30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25" descr="Untitled-10">
              <a:extLst>
                <a:ext uri="{FF2B5EF4-FFF2-40B4-BE49-F238E27FC236}">
                  <a16:creationId xmlns:a16="http://schemas.microsoft.com/office/drawing/2014/main" id="{67D81CA9-21AF-0D4A-A426-AEC4B902E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723" y="2429946"/>
              <a:ext cx="528088" cy="301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EE18AE6-E235-1147-BA9B-A915022AEF76}"/>
                </a:ext>
              </a:extLst>
            </p:cNvPr>
            <p:cNvCxnSpPr>
              <a:endCxn id="26" idx="0"/>
            </p:cNvCxnSpPr>
            <p:nvPr/>
          </p:nvCxnSpPr>
          <p:spPr bwMode="auto">
            <a:xfrm>
              <a:off x="3303274" y="2591610"/>
              <a:ext cx="384441" cy="644529"/>
            </a:xfrm>
            <a:prstGeom prst="line">
              <a:avLst/>
            </a:prstGeom>
            <a:solidFill>
              <a:srgbClr val="316989"/>
            </a:solidFill>
            <a:ln w="12700" cap="flat" cmpd="sng" algn="ctr">
              <a:solidFill>
                <a:srgbClr val="316989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8" name="Picture 12">
              <a:extLst>
                <a:ext uri="{FF2B5EF4-FFF2-40B4-BE49-F238E27FC236}">
                  <a16:creationId xmlns:a16="http://schemas.microsoft.com/office/drawing/2014/main" id="{8E357527-E9A0-9641-930D-7024F3F75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6389" y="2066481"/>
              <a:ext cx="563562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09035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Lab Overview</a:t>
            </a:r>
          </a:p>
        </p:txBody>
      </p:sp>
    </p:spTree>
    <p:extLst>
      <p:ext uri="{BB962C8B-B14F-4D97-AF65-F5344CB8AC3E}">
        <p14:creationId xmlns:p14="http://schemas.microsoft.com/office/powerpoint/2010/main" val="95950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ounded Rectangle 354">
            <a:extLst>
              <a:ext uri="{FF2B5EF4-FFF2-40B4-BE49-F238E27FC236}">
                <a16:creationId xmlns:a16="http://schemas.microsoft.com/office/drawing/2014/main" id="{DF32925B-B9D3-F14A-9501-0599BA7E4BBC}"/>
              </a:ext>
            </a:extLst>
          </p:cNvPr>
          <p:cNvSpPr/>
          <p:nvPr/>
        </p:nvSpPr>
        <p:spPr>
          <a:xfrm>
            <a:off x="2859082" y="1621111"/>
            <a:ext cx="244168" cy="2463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57" name="Rounded Rectangle 356">
            <a:extLst>
              <a:ext uri="{FF2B5EF4-FFF2-40B4-BE49-F238E27FC236}">
                <a16:creationId xmlns:a16="http://schemas.microsoft.com/office/drawing/2014/main" id="{9C330507-8046-5F4E-B10F-BA878CB99B33}"/>
              </a:ext>
            </a:extLst>
          </p:cNvPr>
          <p:cNvSpPr/>
          <p:nvPr/>
        </p:nvSpPr>
        <p:spPr>
          <a:xfrm>
            <a:off x="2861303" y="2207730"/>
            <a:ext cx="244168" cy="2463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8D58DA-58A9-9C4B-B12C-7B56E9B0FA71}"/>
              </a:ext>
            </a:extLst>
          </p:cNvPr>
          <p:cNvGrpSpPr/>
          <p:nvPr/>
        </p:nvGrpSpPr>
        <p:grpSpPr>
          <a:xfrm>
            <a:off x="1359785" y="928088"/>
            <a:ext cx="7672220" cy="3044570"/>
            <a:chOff x="1359785" y="928088"/>
            <a:chExt cx="7672220" cy="3044570"/>
          </a:xfrm>
        </p:grpSpPr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E138431D-220A-CA42-8039-2C7447095D1D}"/>
                </a:ext>
              </a:extLst>
            </p:cNvPr>
            <p:cNvSpPr/>
            <p:nvPr/>
          </p:nvSpPr>
          <p:spPr>
            <a:xfrm>
              <a:off x="2862610" y="1620823"/>
              <a:ext cx="244168" cy="2463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249D09E4-957A-0C40-BC6D-4FA51B34A4B8}"/>
                </a:ext>
              </a:extLst>
            </p:cNvPr>
            <p:cNvSpPr/>
            <p:nvPr/>
          </p:nvSpPr>
          <p:spPr>
            <a:xfrm>
              <a:off x="2864831" y="2207442"/>
              <a:ext cx="244168" cy="2463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510F0987-F64A-3841-8CB1-289DDFFD5871}"/>
                </a:ext>
              </a:extLst>
            </p:cNvPr>
            <p:cNvSpPr/>
            <p:nvPr/>
          </p:nvSpPr>
          <p:spPr>
            <a:xfrm>
              <a:off x="6632956" y="995111"/>
              <a:ext cx="2399049" cy="124809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49D3CD4A-A1F6-4042-91E7-A5ABD2DDD016}"/>
                </a:ext>
              </a:extLst>
            </p:cNvPr>
            <p:cNvSpPr/>
            <p:nvPr/>
          </p:nvSpPr>
          <p:spPr>
            <a:xfrm>
              <a:off x="1359785" y="992320"/>
              <a:ext cx="4178580" cy="2980338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C8217FE-75DF-0848-A043-1B7CCF5DB1F9}"/>
                </a:ext>
              </a:extLst>
            </p:cNvPr>
            <p:cNvSpPr/>
            <p:nvPr/>
          </p:nvSpPr>
          <p:spPr>
            <a:xfrm>
              <a:off x="1427842" y="1138069"/>
              <a:ext cx="1049096" cy="1500327"/>
            </a:xfrm>
            <a:prstGeom prst="rect">
              <a:avLst/>
            </a:prstGeom>
            <a:noFill/>
            <a:ln w="15875">
              <a:solidFill>
                <a:schemeClr val="bg2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F564BD-8340-5544-85EE-DE0326560084}"/>
                </a:ext>
              </a:extLst>
            </p:cNvPr>
            <p:cNvSpPr txBox="1"/>
            <p:nvPr/>
          </p:nvSpPr>
          <p:spPr>
            <a:xfrm>
              <a:off x="1442529" y="1143413"/>
              <a:ext cx="614820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b="1" dirty="0"/>
                <a:t>Subnet</a:t>
              </a:r>
            </a:p>
            <a:p>
              <a:r>
                <a:rPr lang="en-US" sz="500" dirty="0"/>
                <a:t>untrust – 10.0.1.0/24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B00C467-345A-5D45-B5FC-5B01243EB8A7}"/>
                </a:ext>
              </a:extLst>
            </p:cNvPr>
            <p:cNvSpPr/>
            <p:nvPr/>
          </p:nvSpPr>
          <p:spPr>
            <a:xfrm>
              <a:off x="3499027" y="1138069"/>
              <a:ext cx="1948704" cy="1503036"/>
            </a:xfrm>
            <a:prstGeom prst="rect">
              <a:avLst/>
            </a:prstGeom>
            <a:noFill/>
            <a:ln w="15875">
              <a:solidFill>
                <a:schemeClr val="bg2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135E605-090D-274F-8802-B9BAD779686B}"/>
                </a:ext>
              </a:extLst>
            </p:cNvPr>
            <p:cNvSpPr txBox="1"/>
            <p:nvPr/>
          </p:nvSpPr>
          <p:spPr>
            <a:xfrm>
              <a:off x="3521785" y="1143413"/>
              <a:ext cx="51326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b="1" dirty="0"/>
                <a:t>Subnet</a:t>
              </a:r>
            </a:p>
            <a:p>
              <a:r>
                <a:rPr lang="en-US" sz="500" dirty="0"/>
                <a:t>trust – 10.0.2.0/24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52166C0-389A-2A43-9B60-7EDA8635EBE6}"/>
                </a:ext>
              </a:extLst>
            </p:cNvPr>
            <p:cNvSpPr/>
            <p:nvPr/>
          </p:nvSpPr>
          <p:spPr>
            <a:xfrm>
              <a:off x="6784506" y="1120320"/>
              <a:ext cx="2098307" cy="1034904"/>
            </a:xfrm>
            <a:prstGeom prst="rect">
              <a:avLst/>
            </a:prstGeom>
            <a:noFill/>
            <a:ln w="15875">
              <a:solidFill>
                <a:schemeClr val="bg2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69B0789-5004-2C42-A1F9-FB0BB6CD4ADB}"/>
                </a:ext>
              </a:extLst>
            </p:cNvPr>
            <p:cNvGrpSpPr/>
            <p:nvPr/>
          </p:nvGrpSpPr>
          <p:grpSpPr>
            <a:xfrm>
              <a:off x="6654792" y="928088"/>
              <a:ext cx="1071713" cy="134754"/>
              <a:chOff x="5614960" y="1072694"/>
              <a:chExt cx="1071713" cy="134754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A2E40C9B-780F-5944-86E2-AE2742E3D3D6}"/>
                  </a:ext>
                </a:extLst>
              </p:cNvPr>
              <p:cNvSpPr txBox="1"/>
              <p:nvPr/>
            </p:nvSpPr>
            <p:spPr>
              <a:xfrm>
                <a:off x="5855592" y="1100383"/>
                <a:ext cx="831081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spoke-1-vnet – 192.168.0.0/16</a:t>
                </a:r>
              </a:p>
            </p:txBody>
          </p:sp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2A908512-7DC4-AD42-9F6A-E0D68E7B4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4960" y="1072694"/>
                <a:ext cx="240632" cy="134754"/>
              </a:xfrm>
              <a:prstGeom prst="rect">
                <a:avLst/>
              </a:prstGeom>
            </p:spPr>
          </p:pic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750110D2-49BD-0A46-9B45-62CE441E4DC3}"/>
                </a:ext>
              </a:extLst>
            </p:cNvPr>
            <p:cNvGrpSpPr/>
            <p:nvPr/>
          </p:nvGrpSpPr>
          <p:grpSpPr>
            <a:xfrm>
              <a:off x="6632982" y="3025541"/>
              <a:ext cx="1178308" cy="930844"/>
              <a:chOff x="5707442" y="2930799"/>
              <a:chExt cx="1178308" cy="930844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35ADD9D-7808-0141-9EA1-0C4649B6B7B7}"/>
                  </a:ext>
                </a:extLst>
              </p:cNvPr>
              <p:cNvSpPr/>
              <p:nvPr/>
            </p:nvSpPr>
            <p:spPr>
              <a:xfrm>
                <a:off x="5707442" y="3000798"/>
                <a:ext cx="1178308" cy="860845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226D97AA-FE9D-6847-BF16-0CEF2AAC81C3}"/>
                  </a:ext>
                </a:extLst>
              </p:cNvPr>
              <p:cNvGrpSpPr/>
              <p:nvPr/>
            </p:nvGrpSpPr>
            <p:grpSpPr>
              <a:xfrm>
                <a:off x="5731268" y="2930799"/>
                <a:ext cx="1032586" cy="134754"/>
                <a:chOff x="5674090" y="2885192"/>
                <a:chExt cx="1032586" cy="134754"/>
              </a:xfrm>
            </p:grpSpPr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F20417E1-1FAF-434E-BDF0-FD6D93BCFE22}"/>
                    </a:ext>
                  </a:extLst>
                </p:cNvPr>
                <p:cNvSpPr txBox="1"/>
                <p:nvPr/>
              </p:nvSpPr>
              <p:spPr>
                <a:xfrm>
                  <a:off x="5914866" y="2907476"/>
                  <a:ext cx="791810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spoke-2-vnet – 172.17.0.0/16</a:t>
                  </a:r>
                </a:p>
              </p:txBody>
            </p:sp>
            <p:pic>
              <p:nvPicPr>
                <p:cNvPr id="239" name="Picture 238">
                  <a:extLst>
                    <a:ext uri="{FF2B5EF4-FFF2-40B4-BE49-F238E27FC236}">
                      <a16:creationId xmlns:a16="http://schemas.microsoft.com/office/drawing/2014/main" id="{83A3CC59-A6F0-E04D-BCD6-1F955E99D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74090" y="2885192"/>
                  <a:ext cx="240632" cy="134754"/>
                </a:xfrm>
                <a:prstGeom prst="rect">
                  <a:avLst/>
                </a:prstGeom>
              </p:spPr>
            </p:pic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8FFEDE53-C693-3B48-AE4E-E7C169301148}"/>
                  </a:ext>
                </a:extLst>
              </p:cNvPr>
              <p:cNvGrpSpPr/>
              <p:nvPr/>
            </p:nvGrpSpPr>
            <p:grpSpPr>
              <a:xfrm>
                <a:off x="5861399" y="3112925"/>
                <a:ext cx="884635" cy="672119"/>
                <a:chOff x="5739349" y="2936533"/>
                <a:chExt cx="884635" cy="672119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B9462DB6-9AC3-5349-858B-F83D401EA5AF}"/>
                    </a:ext>
                  </a:extLst>
                </p:cNvPr>
                <p:cNvSpPr/>
                <p:nvPr/>
              </p:nvSpPr>
              <p:spPr>
                <a:xfrm>
                  <a:off x="5739349" y="2936533"/>
                  <a:ext cx="884635" cy="672119"/>
                </a:xfrm>
                <a:prstGeom prst="rect">
                  <a:avLst/>
                </a:prstGeom>
                <a:noFill/>
                <a:ln w="15875">
                  <a:solidFill>
                    <a:schemeClr val="bg2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8BD1BCE1-2AF0-8541-8428-8027A87F62A2}"/>
                    </a:ext>
                  </a:extLst>
                </p:cNvPr>
                <p:cNvSpPr txBox="1"/>
                <p:nvPr/>
              </p:nvSpPr>
              <p:spPr>
                <a:xfrm>
                  <a:off x="5758041" y="2962198"/>
                  <a:ext cx="680166" cy="1538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b="1" dirty="0"/>
                    <a:t>Subnet</a:t>
                  </a:r>
                </a:p>
                <a:p>
                  <a:r>
                    <a:rPr lang="en-US" sz="500" dirty="0"/>
                    <a:t>default – 17217.0.0/24</a:t>
                  </a:r>
                </a:p>
              </p:txBody>
            </p:sp>
          </p:grp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321CA84-97AE-0341-AD16-CCB26D310D93}"/>
                </a:ext>
              </a:extLst>
            </p:cNvPr>
            <p:cNvSpPr txBox="1"/>
            <p:nvPr/>
          </p:nvSpPr>
          <p:spPr>
            <a:xfrm>
              <a:off x="6850566" y="1151030"/>
              <a:ext cx="68016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b="1" dirty="0"/>
                <a:t>Subnet</a:t>
              </a:r>
            </a:p>
            <a:p>
              <a:r>
                <a:rPr lang="en-US" sz="500" dirty="0"/>
                <a:t>default – 192.168.0.0/24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A932C5AA-E18D-7046-844E-DC7D690D8034}"/>
                </a:ext>
              </a:extLst>
            </p:cNvPr>
            <p:cNvSpPr/>
            <p:nvPr/>
          </p:nvSpPr>
          <p:spPr>
            <a:xfrm>
              <a:off x="2296619" y="2754958"/>
              <a:ext cx="1047787" cy="1135814"/>
            </a:xfrm>
            <a:prstGeom prst="rect">
              <a:avLst/>
            </a:prstGeom>
            <a:noFill/>
            <a:ln w="15875">
              <a:solidFill>
                <a:schemeClr val="bg2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1FAF8733-4855-8D41-8A4A-13E9E7720D9B}"/>
                </a:ext>
              </a:extLst>
            </p:cNvPr>
            <p:cNvSpPr txBox="1"/>
            <p:nvPr/>
          </p:nvSpPr>
          <p:spPr>
            <a:xfrm>
              <a:off x="2341476" y="2782382"/>
              <a:ext cx="61328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b="1" dirty="0"/>
                <a:t>Subnet</a:t>
              </a:r>
            </a:p>
            <a:p>
              <a:r>
                <a:rPr lang="en-US" sz="500" dirty="0" err="1"/>
                <a:t>mgmt</a:t>
              </a:r>
              <a:r>
                <a:rPr lang="en-US" sz="500" dirty="0"/>
                <a:t> – 10.0.0.0/24</a:t>
              </a:r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66699F3-C064-E54D-9823-A9C6A178B14A}"/>
                </a:ext>
              </a:extLst>
            </p:cNvPr>
            <p:cNvGrpSpPr/>
            <p:nvPr/>
          </p:nvGrpSpPr>
          <p:grpSpPr>
            <a:xfrm>
              <a:off x="1388855" y="930251"/>
              <a:ext cx="958821" cy="134754"/>
              <a:chOff x="5614960" y="1072694"/>
              <a:chExt cx="958821" cy="134754"/>
            </a:xfrm>
          </p:grpSpPr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82955FCC-CB0B-3A4B-A3EA-DB231ED86B80}"/>
                  </a:ext>
                </a:extLst>
              </p:cNvPr>
              <p:cNvSpPr txBox="1"/>
              <p:nvPr/>
            </p:nvSpPr>
            <p:spPr>
              <a:xfrm>
                <a:off x="5855593" y="1106449"/>
                <a:ext cx="71818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 err="1"/>
                  <a:t>fw-vnet</a:t>
                </a:r>
                <a:r>
                  <a:rPr lang="en-US" sz="500" dirty="0"/>
                  <a:t> – 192.168.0.0/16</a:t>
                </a:r>
              </a:p>
            </p:txBody>
          </p:sp>
          <p:pic>
            <p:nvPicPr>
              <p:cNvPr id="360" name="Picture 359">
                <a:extLst>
                  <a:ext uri="{FF2B5EF4-FFF2-40B4-BE49-F238E27FC236}">
                    <a16:creationId xmlns:a16="http://schemas.microsoft.com/office/drawing/2014/main" id="{991943D9-0115-4845-9863-3A413CCB6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4960" y="1072694"/>
                <a:ext cx="240632" cy="134754"/>
              </a:xfrm>
              <a:prstGeom prst="rect">
                <a:avLst/>
              </a:prstGeom>
            </p:spPr>
          </p:pic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224F1495-B618-9F43-A391-F917F57B6D26}"/>
              </a:ext>
            </a:extLst>
          </p:cNvPr>
          <p:cNvGrpSpPr/>
          <p:nvPr/>
        </p:nvGrpSpPr>
        <p:grpSpPr>
          <a:xfrm>
            <a:off x="5535615" y="1702214"/>
            <a:ext cx="1097341" cy="1826697"/>
            <a:chOff x="5535615" y="1702214"/>
            <a:chExt cx="1097341" cy="1826697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371C4AFB-C155-D04F-A8C6-DF453DC45451}"/>
                </a:ext>
              </a:extLst>
            </p:cNvPr>
            <p:cNvGrpSpPr/>
            <p:nvPr/>
          </p:nvGrpSpPr>
          <p:grpSpPr>
            <a:xfrm>
              <a:off x="5538365" y="1702214"/>
              <a:ext cx="1094591" cy="98159"/>
              <a:chOff x="5538364" y="1781088"/>
              <a:chExt cx="1094591" cy="98159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1F197BD6-0BAB-1D40-81C6-AA29BD1F5C04}"/>
                  </a:ext>
                </a:extLst>
              </p:cNvPr>
              <p:cNvCxnSpPr/>
              <p:nvPr/>
            </p:nvCxnSpPr>
            <p:spPr>
              <a:xfrm>
                <a:off x="5538364" y="1879247"/>
                <a:ext cx="1094591" cy="0"/>
              </a:xfrm>
              <a:prstGeom prst="line">
                <a:avLst/>
              </a:prstGeom>
              <a:ln cap="rnd">
                <a:solidFill>
                  <a:schemeClr val="accent6"/>
                </a:solidFill>
                <a:prstDash val="sysDot"/>
                <a:headEnd type="oval" w="sm" len="sm"/>
                <a:tailEnd type="oval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06BD818-02F6-FA40-931B-4C62DBE1EAF6}"/>
                  </a:ext>
                </a:extLst>
              </p:cNvPr>
              <p:cNvSpPr txBox="1"/>
              <p:nvPr/>
            </p:nvSpPr>
            <p:spPr>
              <a:xfrm>
                <a:off x="5807215" y="1781088"/>
                <a:ext cx="556889" cy="795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 err="1"/>
                  <a:t>vnet</a:t>
                </a:r>
                <a:r>
                  <a:rPr lang="en-US" sz="500" dirty="0"/>
                  <a:t>-to-</a:t>
                </a:r>
                <a:r>
                  <a:rPr lang="en-US" sz="500" dirty="0" err="1"/>
                  <a:t>vnet</a:t>
                </a:r>
                <a:r>
                  <a:rPr lang="en-US" sz="500" dirty="0"/>
                  <a:t>-peering</a:t>
                </a:r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2AFBA322-793A-7B45-9C01-76C83F795F9F}"/>
                </a:ext>
              </a:extLst>
            </p:cNvPr>
            <p:cNvGrpSpPr/>
            <p:nvPr/>
          </p:nvGrpSpPr>
          <p:grpSpPr>
            <a:xfrm>
              <a:off x="5535615" y="3430752"/>
              <a:ext cx="1094591" cy="98159"/>
              <a:chOff x="5538364" y="1781088"/>
              <a:chExt cx="1094591" cy="98159"/>
            </a:xfrm>
          </p:grpSpPr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27D3AFE4-DC22-1943-B299-129ED07441B8}"/>
                  </a:ext>
                </a:extLst>
              </p:cNvPr>
              <p:cNvCxnSpPr/>
              <p:nvPr/>
            </p:nvCxnSpPr>
            <p:spPr>
              <a:xfrm>
                <a:off x="5538364" y="1879247"/>
                <a:ext cx="1094591" cy="0"/>
              </a:xfrm>
              <a:prstGeom prst="line">
                <a:avLst/>
              </a:prstGeom>
              <a:ln cap="rnd">
                <a:solidFill>
                  <a:schemeClr val="accent6"/>
                </a:solidFill>
                <a:prstDash val="sysDot"/>
                <a:headEnd type="oval" w="sm" len="sm"/>
                <a:tailEnd type="oval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56729274-9BD2-7A42-A80D-CE0ABC867357}"/>
                  </a:ext>
                </a:extLst>
              </p:cNvPr>
              <p:cNvSpPr txBox="1"/>
              <p:nvPr/>
            </p:nvSpPr>
            <p:spPr>
              <a:xfrm>
                <a:off x="5807215" y="1781088"/>
                <a:ext cx="556889" cy="795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 err="1"/>
                  <a:t>vnet</a:t>
                </a:r>
                <a:r>
                  <a:rPr lang="en-US" sz="500" dirty="0"/>
                  <a:t>-to-</a:t>
                </a:r>
                <a:r>
                  <a:rPr lang="en-US" sz="500" dirty="0" err="1"/>
                  <a:t>vnet</a:t>
                </a:r>
                <a:r>
                  <a:rPr lang="en-US" sz="500" dirty="0"/>
                  <a:t>-peering</a:t>
                </a:r>
              </a:p>
            </p:txBody>
          </p:sp>
        </p:grp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092484F9-F4D0-AC4B-AB01-A77EB509FA1B}"/>
              </a:ext>
            </a:extLst>
          </p:cNvPr>
          <p:cNvGrpSpPr/>
          <p:nvPr/>
        </p:nvGrpSpPr>
        <p:grpSpPr>
          <a:xfrm>
            <a:off x="2631560" y="1270133"/>
            <a:ext cx="712845" cy="1301876"/>
            <a:chOff x="4138701" y="1851851"/>
            <a:chExt cx="712845" cy="1301876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5C735D21-1089-4841-8BA8-334E38F7F789}"/>
                </a:ext>
              </a:extLst>
            </p:cNvPr>
            <p:cNvSpPr/>
            <p:nvPr/>
          </p:nvSpPr>
          <p:spPr>
            <a:xfrm>
              <a:off x="4138701" y="1955493"/>
              <a:ext cx="712845" cy="1198234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FBE77A11-0047-0848-92A2-668C1007B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151" y="1851851"/>
              <a:ext cx="200025" cy="190500"/>
            </a:xfrm>
            <a:prstGeom prst="rect">
              <a:avLst/>
            </a:prstGeom>
          </p:spPr>
        </p:pic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87C0BC-7920-314E-9AE0-0479D190794D}"/>
                </a:ext>
              </a:extLst>
            </p:cNvPr>
            <p:cNvSpPr txBox="1"/>
            <p:nvPr/>
          </p:nvSpPr>
          <p:spPr>
            <a:xfrm>
              <a:off x="4361337" y="1917021"/>
              <a:ext cx="408268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dirty="0"/>
                <a:t>firewall-</a:t>
              </a:r>
              <a:r>
                <a:rPr lang="en-US" sz="500" dirty="0" err="1"/>
                <a:t>av</a:t>
              </a:r>
              <a:r>
                <a:rPr lang="en-US" sz="500" dirty="0"/>
                <a:t>-set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88A05F99-A4E7-C74C-85A7-09C15508345A}"/>
                </a:ext>
              </a:extLst>
            </p:cNvPr>
            <p:cNvSpPr txBox="1"/>
            <p:nvPr/>
          </p:nvSpPr>
          <p:spPr>
            <a:xfrm>
              <a:off x="4301592" y="2105329"/>
              <a:ext cx="408268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dirty="0"/>
                <a:t>vm-paloalto-1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3E92F3BC-2401-A14F-94CF-F70CA0694DF4}"/>
                </a:ext>
              </a:extLst>
            </p:cNvPr>
            <p:cNvSpPr txBox="1"/>
            <p:nvPr/>
          </p:nvSpPr>
          <p:spPr>
            <a:xfrm>
              <a:off x="4300551" y="2698867"/>
              <a:ext cx="408268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dirty="0"/>
                <a:t>vm-paloalto-2</a:t>
              </a:r>
            </a:p>
          </p:txBody>
        </p:sp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566EA04C-F3B9-224B-89CE-A63E3AE9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223" y="2202829"/>
              <a:ext cx="252121" cy="252121"/>
            </a:xfrm>
            <a:prstGeom prst="rect">
              <a:avLst/>
            </a:prstGeom>
          </p:spPr>
        </p:pic>
        <p:pic>
          <p:nvPicPr>
            <p:cNvPr id="354" name="Picture 353">
              <a:extLst>
                <a:ext uri="{FF2B5EF4-FFF2-40B4-BE49-F238E27FC236}">
                  <a16:creationId xmlns:a16="http://schemas.microsoft.com/office/drawing/2014/main" id="{F5FACAF4-22D5-5B4D-8E5F-1A25517B8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208" y="2789160"/>
              <a:ext cx="252121" cy="25212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540A24-9E20-CB45-8958-4BEE166D619C}"/>
              </a:ext>
            </a:extLst>
          </p:cNvPr>
          <p:cNvGrpSpPr/>
          <p:nvPr/>
        </p:nvGrpSpPr>
        <p:grpSpPr>
          <a:xfrm>
            <a:off x="1696337" y="1517904"/>
            <a:ext cx="2550824" cy="2320175"/>
            <a:chOff x="1696337" y="1517904"/>
            <a:chExt cx="2550824" cy="23201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DCA476-9803-E74D-84A3-E7AC6B2EE379}"/>
                </a:ext>
              </a:extLst>
            </p:cNvPr>
            <p:cNvGrpSpPr/>
            <p:nvPr/>
          </p:nvGrpSpPr>
          <p:grpSpPr>
            <a:xfrm>
              <a:off x="1696337" y="1517904"/>
              <a:ext cx="2550824" cy="2320175"/>
              <a:chOff x="1696337" y="1517904"/>
              <a:chExt cx="2550824" cy="2320175"/>
            </a:xfrm>
          </p:grpSpPr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59D86723-B7AF-F74C-8C73-A19F704C9386}"/>
                  </a:ext>
                </a:extLst>
              </p:cNvPr>
              <p:cNvCxnSpPr>
                <a:cxnSpLocks/>
                <a:stCxn id="355" idx="1"/>
                <a:endCxn id="372" idx="3"/>
              </p:cNvCxnSpPr>
              <p:nvPr/>
            </p:nvCxnSpPr>
            <p:spPr>
              <a:xfrm flipH="1">
                <a:off x="2089044" y="1744285"/>
                <a:ext cx="770038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5975D3B-4256-764D-92E9-D5EB66EF3C92}"/>
                  </a:ext>
                </a:extLst>
              </p:cNvPr>
              <p:cNvCxnSpPr>
                <a:cxnSpLocks/>
                <a:endCxn id="354" idx="1"/>
              </p:cNvCxnSpPr>
              <p:nvPr/>
            </p:nvCxnSpPr>
            <p:spPr>
              <a:xfrm>
                <a:off x="1935607" y="2333503"/>
                <a:ext cx="928460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7C519D0A-A442-584B-B755-95A06DBB8591}"/>
                  </a:ext>
                </a:extLst>
              </p:cNvPr>
              <p:cNvGrpSpPr/>
              <p:nvPr/>
            </p:nvGrpSpPr>
            <p:grpSpPr>
              <a:xfrm>
                <a:off x="1696337" y="1517904"/>
                <a:ext cx="456751" cy="393496"/>
                <a:chOff x="3352426" y="2118986"/>
                <a:chExt cx="456751" cy="393496"/>
              </a:xfrm>
            </p:grpSpPr>
            <p:pic>
              <p:nvPicPr>
                <p:cNvPr id="372" name="Picture 371">
                  <a:extLst>
                    <a:ext uri="{FF2B5EF4-FFF2-40B4-BE49-F238E27FC236}">
                      <a16:creationId xmlns:a16="http://schemas.microsoft.com/office/drawing/2014/main" id="{5931D62F-F48C-DE46-96C6-14F56E608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8033" y="2264832"/>
                  <a:ext cx="307100" cy="247650"/>
                </a:xfrm>
                <a:prstGeom prst="rect">
                  <a:avLst/>
                </a:prstGeom>
              </p:spPr>
            </p:pic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3961A865-3681-E249-A54E-1CB8532133BE}"/>
                    </a:ext>
                  </a:extLst>
                </p:cNvPr>
                <p:cNvSpPr txBox="1"/>
                <p:nvPr/>
              </p:nvSpPr>
              <p:spPr>
                <a:xfrm>
                  <a:off x="3352426" y="2118986"/>
                  <a:ext cx="456751" cy="1538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fw1-untrust-nic</a:t>
                  </a:r>
                </a:p>
                <a:p>
                  <a:pPr algn="ctr"/>
                  <a:r>
                    <a:rPr lang="en-US" sz="500" dirty="0"/>
                    <a:t>10.0.1.4</a:t>
                  </a:r>
                </a:p>
              </p:txBody>
            </p: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37843E1E-2757-244B-967C-BEA4443E51E9}"/>
                  </a:ext>
                </a:extLst>
              </p:cNvPr>
              <p:cNvGrpSpPr/>
              <p:nvPr/>
            </p:nvGrpSpPr>
            <p:grpSpPr>
              <a:xfrm>
                <a:off x="1707232" y="2066544"/>
                <a:ext cx="456751" cy="391759"/>
                <a:chOff x="3361830" y="2669468"/>
                <a:chExt cx="456751" cy="391759"/>
              </a:xfrm>
            </p:grpSpPr>
            <p:pic>
              <p:nvPicPr>
                <p:cNvPr id="376" name="Picture 375">
                  <a:extLst>
                    <a:ext uri="{FF2B5EF4-FFF2-40B4-BE49-F238E27FC236}">
                      <a16:creationId xmlns:a16="http://schemas.microsoft.com/office/drawing/2014/main" id="{F0AA1B9D-1530-5442-BE71-EEF65D154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8526" y="2813577"/>
                  <a:ext cx="307100" cy="247650"/>
                </a:xfrm>
                <a:prstGeom prst="rect">
                  <a:avLst/>
                </a:prstGeom>
              </p:spPr>
            </p:pic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5C0FA176-638B-3942-BA96-85E7E9F5FDBC}"/>
                    </a:ext>
                  </a:extLst>
                </p:cNvPr>
                <p:cNvSpPr txBox="1"/>
                <p:nvPr/>
              </p:nvSpPr>
              <p:spPr>
                <a:xfrm>
                  <a:off x="3361830" y="2669468"/>
                  <a:ext cx="456751" cy="1538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fw2-untrust-nic</a:t>
                  </a:r>
                </a:p>
                <a:p>
                  <a:pPr algn="ctr"/>
                  <a:r>
                    <a:rPr lang="en-US" sz="500" dirty="0"/>
                    <a:t>10.0.1.5</a:t>
                  </a:r>
                </a:p>
              </p:txBody>
            </p: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F27C464-678C-9647-BB9F-F5F550765756}"/>
                  </a:ext>
                </a:extLst>
              </p:cNvPr>
              <p:cNvGrpSpPr/>
              <p:nvPr/>
            </p:nvGrpSpPr>
            <p:grpSpPr>
              <a:xfrm>
                <a:off x="3790410" y="1519091"/>
                <a:ext cx="456751" cy="393496"/>
                <a:chOff x="3352426" y="2118986"/>
                <a:chExt cx="456751" cy="393496"/>
              </a:xfrm>
            </p:grpSpPr>
            <p:pic>
              <p:nvPicPr>
                <p:cNvPr id="379" name="Picture 378">
                  <a:extLst>
                    <a:ext uri="{FF2B5EF4-FFF2-40B4-BE49-F238E27FC236}">
                      <a16:creationId xmlns:a16="http://schemas.microsoft.com/office/drawing/2014/main" id="{969E303E-5899-B54E-8C8D-01A8722B0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8033" y="2264832"/>
                  <a:ext cx="307100" cy="247650"/>
                </a:xfrm>
                <a:prstGeom prst="rect">
                  <a:avLst/>
                </a:prstGeom>
              </p:spPr>
            </p:pic>
            <p:sp>
              <p:nvSpPr>
                <p:cNvPr id="380" name="TextBox 379">
                  <a:extLst>
                    <a:ext uri="{FF2B5EF4-FFF2-40B4-BE49-F238E27FC236}">
                      <a16:creationId xmlns:a16="http://schemas.microsoft.com/office/drawing/2014/main" id="{58C0E72C-F436-D04B-8E34-1107576FCEE8}"/>
                    </a:ext>
                  </a:extLst>
                </p:cNvPr>
                <p:cNvSpPr txBox="1"/>
                <p:nvPr/>
              </p:nvSpPr>
              <p:spPr>
                <a:xfrm>
                  <a:off x="3352426" y="2118986"/>
                  <a:ext cx="456751" cy="1538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fw1-trust-nic</a:t>
                  </a:r>
                </a:p>
                <a:p>
                  <a:pPr algn="ctr"/>
                  <a:r>
                    <a:rPr lang="en-US" sz="500" dirty="0"/>
                    <a:t>10.0.2.4</a:t>
                  </a:r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91F4EA04-4460-2E44-9B9F-54F99192AD23}"/>
                  </a:ext>
                </a:extLst>
              </p:cNvPr>
              <p:cNvGrpSpPr/>
              <p:nvPr/>
            </p:nvGrpSpPr>
            <p:grpSpPr>
              <a:xfrm>
                <a:off x="2773522" y="2988963"/>
                <a:ext cx="456751" cy="849116"/>
                <a:chOff x="2421066" y="3531351"/>
                <a:chExt cx="456751" cy="849116"/>
              </a:xfrm>
            </p:grpSpPr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2453F56D-98A8-9746-AA1B-922B4654CEA7}"/>
                    </a:ext>
                  </a:extLst>
                </p:cNvPr>
                <p:cNvGrpSpPr/>
                <p:nvPr/>
              </p:nvGrpSpPr>
              <p:grpSpPr>
                <a:xfrm>
                  <a:off x="2421066" y="3531351"/>
                  <a:ext cx="456751" cy="393496"/>
                  <a:chOff x="3352426" y="2118986"/>
                  <a:chExt cx="456751" cy="393496"/>
                </a:xfrm>
              </p:grpSpPr>
              <p:pic>
                <p:nvPicPr>
                  <p:cNvPr id="386" name="Picture 385">
                    <a:extLst>
                      <a:ext uri="{FF2B5EF4-FFF2-40B4-BE49-F238E27FC236}">
                        <a16:creationId xmlns:a16="http://schemas.microsoft.com/office/drawing/2014/main" id="{76FEBEF2-1482-1342-B3BF-BC55CFBD6D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8033" y="2264832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387" name="TextBox 386">
                    <a:extLst>
                      <a:ext uri="{FF2B5EF4-FFF2-40B4-BE49-F238E27FC236}">
                        <a16:creationId xmlns:a16="http://schemas.microsoft.com/office/drawing/2014/main" id="{08A01D29-7B43-CB4A-8320-95156FE79665}"/>
                      </a:ext>
                    </a:extLst>
                  </p:cNvPr>
                  <p:cNvSpPr txBox="1"/>
                  <p:nvPr/>
                </p:nvSpPr>
                <p:spPr>
                  <a:xfrm>
                    <a:off x="3352426" y="2118986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fw1-mgmt-nic</a:t>
                    </a:r>
                  </a:p>
                  <a:p>
                    <a:pPr algn="ctr"/>
                    <a:r>
                      <a:rPr lang="en-US" sz="500" dirty="0"/>
                      <a:t>10.0.2.4</a:t>
                    </a:r>
                  </a:p>
                </p:txBody>
              </p:sp>
            </p:grpSp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15919EFB-D67B-A548-87CC-98095C32B04B}"/>
                    </a:ext>
                  </a:extLst>
                </p:cNvPr>
                <p:cNvGrpSpPr/>
                <p:nvPr/>
              </p:nvGrpSpPr>
              <p:grpSpPr>
                <a:xfrm>
                  <a:off x="2421066" y="3988708"/>
                  <a:ext cx="456751" cy="391759"/>
                  <a:chOff x="3361830" y="2669468"/>
                  <a:chExt cx="456751" cy="391759"/>
                </a:xfrm>
              </p:grpSpPr>
              <p:pic>
                <p:nvPicPr>
                  <p:cNvPr id="384" name="Picture 383">
                    <a:extLst>
                      <a:ext uri="{FF2B5EF4-FFF2-40B4-BE49-F238E27FC236}">
                        <a16:creationId xmlns:a16="http://schemas.microsoft.com/office/drawing/2014/main" id="{98095096-641E-F448-B411-D87EF77A1A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526" y="2813577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385" name="TextBox 384">
                    <a:extLst>
                      <a:ext uri="{FF2B5EF4-FFF2-40B4-BE49-F238E27FC236}">
                        <a16:creationId xmlns:a16="http://schemas.microsoft.com/office/drawing/2014/main" id="{F8EC1575-27EC-AD4B-92E7-4049C37B3A62}"/>
                      </a:ext>
                    </a:extLst>
                  </p:cNvPr>
                  <p:cNvSpPr txBox="1"/>
                  <p:nvPr/>
                </p:nvSpPr>
                <p:spPr>
                  <a:xfrm>
                    <a:off x="3361830" y="2669468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fw2-mgmt-nic</a:t>
                    </a:r>
                  </a:p>
                  <a:p>
                    <a:pPr algn="ctr"/>
                    <a:r>
                      <a:rPr lang="en-US" sz="500" dirty="0"/>
                      <a:t>10.0.2.5</a:t>
                    </a:r>
                  </a:p>
                </p:txBody>
              </p:sp>
            </p:grp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1CF5300D-7572-2346-B69C-7B24B2204C89}"/>
                  </a:ext>
                </a:extLst>
              </p:cNvPr>
              <p:cNvGrpSpPr/>
              <p:nvPr/>
            </p:nvGrpSpPr>
            <p:grpSpPr>
              <a:xfrm>
                <a:off x="3785416" y="2062007"/>
                <a:ext cx="456751" cy="391759"/>
                <a:chOff x="3361830" y="2669468"/>
                <a:chExt cx="456751" cy="391759"/>
              </a:xfrm>
            </p:grpSpPr>
            <p:pic>
              <p:nvPicPr>
                <p:cNvPr id="389" name="Picture 388">
                  <a:extLst>
                    <a:ext uri="{FF2B5EF4-FFF2-40B4-BE49-F238E27FC236}">
                      <a16:creationId xmlns:a16="http://schemas.microsoft.com/office/drawing/2014/main" id="{938E3725-50F1-AD47-A3C5-F81B7EB4F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8526" y="2813577"/>
                  <a:ext cx="307100" cy="247650"/>
                </a:xfrm>
                <a:prstGeom prst="rect">
                  <a:avLst/>
                </a:prstGeom>
              </p:spPr>
            </p:pic>
            <p:sp>
              <p:nvSpPr>
                <p:cNvPr id="390" name="TextBox 389">
                  <a:extLst>
                    <a:ext uri="{FF2B5EF4-FFF2-40B4-BE49-F238E27FC236}">
                      <a16:creationId xmlns:a16="http://schemas.microsoft.com/office/drawing/2014/main" id="{738B91D5-7EDF-B143-B387-07878276DB57}"/>
                    </a:ext>
                  </a:extLst>
                </p:cNvPr>
                <p:cNvSpPr txBox="1"/>
                <p:nvPr/>
              </p:nvSpPr>
              <p:spPr>
                <a:xfrm>
                  <a:off x="3361830" y="2669468"/>
                  <a:ext cx="456751" cy="1538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fw2-trust-nic</a:t>
                  </a:r>
                </a:p>
                <a:p>
                  <a:pPr algn="ctr"/>
                  <a:r>
                    <a:rPr lang="en-US" sz="500" dirty="0"/>
                    <a:t>10.0.2.5</a:t>
                  </a:r>
                </a:p>
              </p:txBody>
            </p:sp>
          </p:grpSp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E7AC5745-7E3D-1E4D-B4CA-3878D966987F}"/>
                  </a:ext>
                </a:extLst>
              </p:cNvPr>
              <p:cNvGrpSpPr/>
              <p:nvPr/>
            </p:nvGrpSpPr>
            <p:grpSpPr>
              <a:xfrm>
                <a:off x="2990127" y="1869728"/>
                <a:ext cx="405431" cy="1836538"/>
                <a:chOff x="2990127" y="1869728"/>
                <a:chExt cx="405431" cy="1836538"/>
              </a:xfrm>
            </p:grpSpPr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89EAE311-6D75-1143-9090-0BD39277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0127" y="2459563"/>
                  <a:ext cx="1" cy="216088"/>
                </a:xfrm>
                <a:prstGeom prst="line">
                  <a:avLst/>
                </a:prstGeom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F36CD59B-4FFE-7342-918F-3DAC2A1FB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7544" y="2675651"/>
                  <a:ext cx="264920" cy="1"/>
                </a:xfrm>
                <a:prstGeom prst="line">
                  <a:avLst/>
                </a:prstGeom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7ADD4EBB-A7E3-B44F-9BD6-721516D06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2464" y="2674342"/>
                  <a:ext cx="0" cy="576072"/>
                </a:xfrm>
                <a:prstGeom prst="line">
                  <a:avLst/>
                </a:prstGeom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3BE0A32B-5B5E-B748-B867-0103ADCF09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19376" y="3246639"/>
                  <a:ext cx="143088" cy="1221"/>
                </a:xfrm>
                <a:prstGeom prst="line">
                  <a:avLst/>
                </a:prstGeom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0EF8DCE5-B640-694C-AF92-550CB95AA8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4668" y="1869728"/>
                  <a:ext cx="0" cy="110513"/>
                </a:xfrm>
                <a:prstGeom prst="line">
                  <a:avLst/>
                </a:prstGeom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F75D3AD6-EB06-7A46-A534-294FB99C2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93222" y="1982010"/>
                  <a:ext cx="402336" cy="2431"/>
                </a:xfrm>
                <a:prstGeom prst="line">
                  <a:avLst/>
                </a:prstGeom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5829249C-07EB-2447-8018-BFAD1042A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93798" y="1977061"/>
                  <a:ext cx="0" cy="1728216"/>
                </a:xfrm>
                <a:prstGeom prst="line">
                  <a:avLst/>
                </a:prstGeom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EF3012CD-3AA2-AB47-9B88-BDE6D84E1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3206" y="3706265"/>
                  <a:ext cx="258907" cy="1"/>
                </a:xfrm>
                <a:prstGeom prst="line">
                  <a:avLst/>
                </a:prstGeom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00" name="Picture 399">
                <a:extLst>
                  <a:ext uri="{FF2B5EF4-FFF2-40B4-BE49-F238E27FC236}">
                    <a16:creationId xmlns:a16="http://schemas.microsoft.com/office/drawing/2014/main" id="{AE79EF0E-F616-7942-9412-969AA6E95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7470" y="3134809"/>
                <a:ext cx="266700" cy="228600"/>
              </a:xfrm>
              <a:prstGeom prst="rect">
                <a:avLst/>
              </a:prstGeom>
            </p:spPr>
          </p:pic>
          <p:pic>
            <p:nvPicPr>
              <p:cNvPr id="401" name="Picture 400">
                <a:extLst>
                  <a:ext uri="{FF2B5EF4-FFF2-40B4-BE49-F238E27FC236}">
                    <a16:creationId xmlns:a16="http://schemas.microsoft.com/office/drawing/2014/main" id="{6664554C-3251-CA42-A8C2-915484B2F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7470" y="3583736"/>
                <a:ext cx="266700" cy="228600"/>
              </a:xfrm>
              <a:prstGeom prst="rect">
                <a:avLst/>
              </a:prstGeom>
            </p:spPr>
          </p:pic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B8B4ED00-CF50-904C-9735-A1A7F160657B}"/>
                  </a:ext>
                </a:extLst>
              </p:cNvPr>
              <p:cNvSpPr txBox="1"/>
              <p:nvPr/>
            </p:nvSpPr>
            <p:spPr>
              <a:xfrm>
                <a:off x="2297150" y="3064080"/>
                <a:ext cx="456751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pPr algn="ctr"/>
                <a:r>
                  <a:rPr lang="en-US" sz="500" dirty="0"/>
                  <a:t>fw1-mgmt-pip</a:t>
                </a:r>
              </a:p>
            </p:txBody>
          </p:sp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43B6B140-2120-444C-9537-65C01A5C780C}"/>
                  </a:ext>
                </a:extLst>
              </p:cNvPr>
              <p:cNvSpPr txBox="1"/>
              <p:nvPr/>
            </p:nvSpPr>
            <p:spPr>
              <a:xfrm>
                <a:off x="2294501" y="3520794"/>
                <a:ext cx="456751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pPr algn="ctr"/>
                <a:r>
                  <a:rPr lang="en-US" sz="500" dirty="0"/>
                  <a:t>fw2-mgmt-pip</a:t>
                </a:r>
              </a:p>
            </p:txBody>
          </p:sp>
        </p:grp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A578B1F-4D93-EF49-BC13-1391B0A5AFB7}"/>
                </a:ext>
              </a:extLst>
            </p:cNvPr>
            <p:cNvCxnSpPr>
              <a:cxnSpLocks/>
              <a:endCxn id="389" idx="1"/>
            </p:cNvCxnSpPr>
            <p:nvPr/>
          </p:nvCxnSpPr>
          <p:spPr>
            <a:xfrm flipV="1">
              <a:off x="3106591" y="2329941"/>
              <a:ext cx="765521" cy="3562"/>
            </a:xfrm>
            <a:prstGeom prst="line">
              <a:avLst/>
            </a:prstGeom>
            <a:ln w="9525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9C8F664-7863-954D-A566-43CF77789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376" y="1738840"/>
              <a:ext cx="765521" cy="3562"/>
            </a:xfrm>
            <a:prstGeom prst="line">
              <a:avLst/>
            </a:prstGeom>
            <a:ln w="9525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3A334F-81BD-5D42-AE4E-5A521842491D}"/>
              </a:ext>
            </a:extLst>
          </p:cNvPr>
          <p:cNvGrpSpPr/>
          <p:nvPr/>
        </p:nvGrpSpPr>
        <p:grpSpPr>
          <a:xfrm>
            <a:off x="6804121" y="1348961"/>
            <a:ext cx="2003821" cy="2493207"/>
            <a:chOff x="6804121" y="1348961"/>
            <a:chExt cx="2003821" cy="24932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BF56C8-C239-2943-8B30-9377628B0810}"/>
                </a:ext>
              </a:extLst>
            </p:cNvPr>
            <p:cNvGrpSpPr/>
            <p:nvPr/>
          </p:nvGrpSpPr>
          <p:grpSpPr>
            <a:xfrm>
              <a:off x="7622345" y="1348961"/>
              <a:ext cx="1185597" cy="749740"/>
              <a:chOff x="7622345" y="1348961"/>
              <a:chExt cx="1185597" cy="749740"/>
            </a:xfrm>
          </p:grpSpPr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D6A0A867-7929-B84D-8957-57A42B8A44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7653" y="1833922"/>
                <a:ext cx="640080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AFC8FE9F-AD43-FA47-BEF9-BE18D19DE17A}"/>
                  </a:ext>
                </a:extLst>
              </p:cNvPr>
              <p:cNvGrpSpPr/>
              <p:nvPr/>
            </p:nvGrpSpPr>
            <p:grpSpPr>
              <a:xfrm>
                <a:off x="7622345" y="1593614"/>
                <a:ext cx="456751" cy="393496"/>
                <a:chOff x="5533466" y="3447085"/>
                <a:chExt cx="456751" cy="393496"/>
              </a:xfrm>
            </p:grpSpPr>
            <p:sp>
              <p:nvSpPr>
                <p:cNvPr id="410" name="TextBox 409">
                  <a:extLst>
                    <a:ext uri="{FF2B5EF4-FFF2-40B4-BE49-F238E27FC236}">
                      <a16:creationId xmlns:a16="http://schemas.microsoft.com/office/drawing/2014/main" id="{37B1D5E2-53C1-A445-9AC0-9AAB5C1E642A}"/>
                    </a:ext>
                  </a:extLst>
                </p:cNvPr>
                <p:cNvSpPr txBox="1"/>
                <p:nvPr/>
              </p:nvSpPr>
              <p:spPr>
                <a:xfrm>
                  <a:off x="5533466" y="3447085"/>
                  <a:ext cx="456751" cy="1538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web-</a:t>
                  </a:r>
                  <a:r>
                    <a:rPr lang="en-US" sz="500" dirty="0" err="1"/>
                    <a:t>nic</a:t>
                  </a:r>
                  <a:endParaRPr lang="en-US" sz="500" dirty="0"/>
                </a:p>
                <a:p>
                  <a:pPr algn="ctr"/>
                  <a:r>
                    <a:rPr lang="en-US" sz="500" dirty="0"/>
                    <a:t>192.168.0.4</a:t>
                  </a:r>
                </a:p>
              </p:txBody>
            </p:sp>
            <p:pic>
              <p:nvPicPr>
                <p:cNvPr id="411" name="Picture 410">
                  <a:extLst>
                    <a:ext uri="{FF2B5EF4-FFF2-40B4-BE49-F238E27FC236}">
                      <a16:creationId xmlns:a16="http://schemas.microsoft.com/office/drawing/2014/main" id="{BE583C2A-1DFE-0141-9272-0B498DE7E8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9073" y="3592931"/>
                  <a:ext cx="307100" cy="247650"/>
                </a:xfrm>
                <a:prstGeom prst="rect">
                  <a:avLst/>
                </a:prstGeom>
              </p:spPr>
            </p:pic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91FD8EB3-ADDE-DB4D-BA5D-06BAA137754E}"/>
                  </a:ext>
                </a:extLst>
              </p:cNvPr>
              <p:cNvGrpSpPr/>
              <p:nvPr/>
            </p:nvGrpSpPr>
            <p:grpSpPr>
              <a:xfrm>
                <a:off x="8257420" y="1348961"/>
                <a:ext cx="550522" cy="749740"/>
                <a:chOff x="7062550" y="1227790"/>
                <a:chExt cx="550522" cy="749740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218ACC73-E208-4C4D-AC24-34C5FDD956FC}"/>
                    </a:ext>
                  </a:extLst>
                </p:cNvPr>
                <p:cNvSpPr/>
                <p:nvPr/>
              </p:nvSpPr>
              <p:spPr>
                <a:xfrm>
                  <a:off x="7062550" y="1336677"/>
                  <a:ext cx="550522" cy="640853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414" name="Picture 413">
                  <a:extLst>
                    <a:ext uri="{FF2B5EF4-FFF2-40B4-BE49-F238E27FC236}">
                      <a16:creationId xmlns:a16="http://schemas.microsoft.com/office/drawing/2014/main" id="{DD7C261C-1175-0343-A931-DC8DF54033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527" y="1227790"/>
                  <a:ext cx="200025" cy="190500"/>
                </a:xfrm>
                <a:prstGeom prst="rect">
                  <a:avLst/>
                </a:prstGeom>
              </p:spPr>
            </p:pic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2EC3CDF3-523E-EE43-88C1-D94DD173B95F}"/>
                    </a:ext>
                  </a:extLst>
                </p:cNvPr>
                <p:cNvSpPr txBox="1"/>
                <p:nvPr/>
              </p:nvSpPr>
              <p:spPr>
                <a:xfrm>
                  <a:off x="7250036" y="1303952"/>
                  <a:ext cx="326094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web-</a:t>
                  </a:r>
                  <a:r>
                    <a:rPr lang="en-US" sz="500" dirty="0" err="1"/>
                    <a:t>av</a:t>
                  </a:r>
                  <a:r>
                    <a:rPr lang="en-US" sz="500" dirty="0"/>
                    <a:t>-set</a:t>
                  </a:r>
                </a:p>
              </p:txBody>
            </p: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589A53C5-6FCC-E542-A13A-8F2B7456A910}"/>
                    </a:ext>
                  </a:extLst>
                </p:cNvPr>
                <p:cNvGrpSpPr/>
                <p:nvPr/>
              </p:nvGrpSpPr>
              <p:grpSpPr>
                <a:xfrm>
                  <a:off x="7197930" y="1543230"/>
                  <a:ext cx="276225" cy="302906"/>
                  <a:chOff x="7164674" y="882186"/>
                  <a:chExt cx="276225" cy="302906"/>
                </a:xfrm>
              </p:grpSpPr>
              <p:pic>
                <p:nvPicPr>
                  <p:cNvPr id="417" name="Picture 416">
                    <a:extLst>
                      <a:ext uri="{FF2B5EF4-FFF2-40B4-BE49-F238E27FC236}">
                        <a16:creationId xmlns:a16="http://schemas.microsoft.com/office/drawing/2014/main" id="{27A4D819-94CB-B140-8C85-25E5AF70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64674" y="937442"/>
                    <a:ext cx="276225" cy="247650"/>
                  </a:xfrm>
                  <a:prstGeom prst="rect">
                    <a:avLst/>
                  </a:prstGeom>
                </p:spPr>
              </p:pic>
              <p:sp>
                <p:nvSpPr>
                  <p:cNvPr id="418" name="TextBox 417">
                    <a:extLst>
                      <a:ext uri="{FF2B5EF4-FFF2-40B4-BE49-F238E27FC236}">
                        <a16:creationId xmlns:a16="http://schemas.microsoft.com/office/drawing/2014/main" id="{4D49E085-E0BE-784A-A477-EDBB6BCF527B}"/>
                      </a:ext>
                    </a:extLst>
                  </p:cNvPr>
                  <p:cNvSpPr txBox="1"/>
                  <p:nvPr/>
                </p:nvSpPr>
                <p:spPr>
                  <a:xfrm>
                    <a:off x="7181908" y="882186"/>
                    <a:ext cx="238005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web-</a:t>
                    </a:r>
                    <a:r>
                      <a:rPr lang="en-US" sz="500" dirty="0" err="1"/>
                      <a:t>vm</a:t>
                    </a:r>
                    <a:endParaRPr lang="en-US" sz="500" dirty="0"/>
                  </a:p>
                </p:txBody>
              </p:sp>
            </p:grpSp>
          </p:grp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9A35BCBD-2039-CF46-94CC-29BB2DA630F9}"/>
                </a:ext>
              </a:extLst>
            </p:cNvPr>
            <p:cNvGrpSpPr/>
            <p:nvPr/>
          </p:nvGrpSpPr>
          <p:grpSpPr>
            <a:xfrm>
              <a:off x="6804121" y="3446320"/>
              <a:ext cx="807370" cy="395848"/>
              <a:chOff x="6804121" y="3446320"/>
              <a:chExt cx="807370" cy="395848"/>
            </a:xfrm>
          </p:grpSpPr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8B84076F-E5A5-6347-A3E3-A1985D6E80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55666" y="3705277"/>
                <a:ext cx="548640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1FA4EE22-C0E0-8940-889D-8CCA26EC4006}"/>
                  </a:ext>
                </a:extLst>
              </p:cNvPr>
              <p:cNvGrpSpPr/>
              <p:nvPr/>
            </p:nvGrpSpPr>
            <p:grpSpPr>
              <a:xfrm>
                <a:off x="7328909" y="3528911"/>
                <a:ext cx="282582" cy="313257"/>
                <a:chOff x="8076092" y="893541"/>
                <a:chExt cx="282582" cy="313257"/>
              </a:xfrm>
            </p:grpSpPr>
            <p:pic>
              <p:nvPicPr>
                <p:cNvPr id="426" name="Picture 425">
                  <a:extLst>
                    <a:ext uri="{FF2B5EF4-FFF2-40B4-BE49-F238E27FC236}">
                      <a16:creationId xmlns:a16="http://schemas.microsoft.com/office/drawing/2014/main" id="{B743CA17-0A3A-5549-87B1-CE802A354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6092" y="959148"/>
                  <a:ext cx="276225" cy="247650"/>
                </a:xfrm>
                <a:prstGeom prst="rect">
                  <a:avLst/>
                </a:prstGeom>
              </p:spPr>
            </p:pic>
            <p:sp>
              <p:nvSpPr>
                <p:cNvPr id="427" name="TextBox 426">
                  <a:extLst>
                    <a:ext uri="{FF2B5EF4-FFF2-40B4-BE49-F238E27FC236}">
                      <a16:creationId xmlns:a16="http://schemas.microsoft.com/office/drawing/2014/main" id="{183D5514-4A27-574A-92CF-58B4CBEB62A6}"/>
                    </a:ext>
                  </a:extLst>
                </p:cNvPr>
                <p:cNvSpPr txBox="1"/>
                <p:nvPr/>
              </p:nvSpPr>
              <p:spPr>
                <a:xfrm>
                  <a:off x="8081644" y="893541"/>
                  <a:ext cx="277030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jump-</a:t>
                  </a:r>
                  <a:r>
                    <a:rPr lang="en-US" sz="500" dirty="0" err="1"/>
                    <a:t>vm</a:t>
                  </a:r>
                  <a:endParaRPr lang="en-US" sz="500" dirty="0"/>
                </a:p>
              </p:txBody>
            </p:sp>
          </p:grp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2BF8C6DE-E115-2F46-839E-A21445A1D9C7}"/>
                  </a:ext>
                </a:extLst>
              </p:cNvPr>
              <p:cNvGrpSpPr/>
              <p:nvPr/>
            </p:nvGrpSpPr>
            <p:grpSpPr>
              <a:xfrm>
                <a:off x="6804121" y="3446320"/>
                <a:ext cx="363528" cy="391026"/>
                <a:chOff x="5655638" y="3485282"/>
                <a:chExt cx="363528" cy="391026"/>
              </a:xfrm>
            </p:grpSpPr>
            <p:pic>
              <p:nvPicPr>
                <p:cNvPr id="424" name="Picture 423">
                  <a:extLst>
                    <a:ext uri="{FF2B5EF4-FFF2-40B4-BE49-F238E27FC236}">
                      <a16:creationId xmlns:a16="http://schemas.microsoft.com/office/drawing/2014/main" id="{74E4ACC8-BC78-3648-B631-AD7F65263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4467" y="3628658"/>
                  <a:ext cx="307100" cy="247650"/>
                </a:xfrm>
                <a:prstGeom prst="rect">
                  <a:avLst/>
                </a:prstGeom>
              </p:spPr>
            </p:pic>
            <p:sp>
              <p:nvSpPr>
                <p:cNvPr id="425" name="TextBox 424">
                  <a:extLst>
                    <a:ext uri="{FF2B5EF4-FFF2-40B4-BE49-F238E27FC236}">
                      <a16:creationId xmlns:a16="http://schemas.microsoft.com/office/drawing/2014/main" id="{B80002B5-A14C-0A4B-8F01-34A1A1D05FF8}"/>
                    </a:ext>
                  </a:extLst>
                </p:cNvPr>
                <p:cNvSpPr txBox="1"/>
                <p:nvPr/>
              </p:nvSpPr>
              <p:spPr>
                <a:xfrm>
                  <a:off x="5655638" y="3485282"/>
                  <a:ext cx="363528" cy="1538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jump-</a:t>
                  </a:r>
                  <a:r>
                    <a:rPr lang="en-US" sz="500" dirty="0" err="1"/>
                    <a:t>nic</a:t>
                  </a:r>
                  <a:endParaRPr lang="en-US" sz="500" dirty="0"/>
                </a:p>
                <a:p>
                  <a:pPr algn="ctr"/>
                  <a:r>
                    <a:rPr lang="en-US" sz="500" dirty="0"/>
                    <a:t>172.17.0.4</a:t>
                  </a:r>
                </a:p>
              </p:txBody>
            </p: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9B12D7-F3D2-764E-B2A0-51FC5D466719}"/>
              </a:ext>
            </a:extLst>
          </p:cNvPr>
          <p:cNvGrpSpPr/>
          <p:nvPr/>
        </p:nvGrpSpPr>
        <p:grpSpPr>
          <a:xfrm>
            <a:off x="350909" y="1308354"/>
            <a:ext cx="2046352" cy="1268704"/>
            <a:chOff x="350909" y="1308354"/>
            <a:chExt cx="2046352" cy="1268704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B494BAF2-BFA1-5A40-8D25-12B31A40F34F}"/>
                </a:ext>
              </a:extLst>
            </p:cNvPr>
            <p:cNvGrpSpPr/>
            <p:nvPr/>
          </p:nvGrpSpPr>
          <p:grpSpPr>
            <a:xfrm>
              <a:off x="350909" y="1420449"/>
              <a:ext cx="787320" cy="1019924"/>
              <a:chOff x="1827474" y="2133803"/>
              <a:chExt cx="787320" cy="1019924"/>
            </a:xfrm>
          </p:grpSpPr>
          <p:pic>
            <p:nvPicPr>
              <p:cNvPr id="429" name="Picture 428">
                <a:extLst>
                  <a:ext uri="{FF2B5EF4-FFF2-40B4-BE49-F238E27FC236}">
                    <a16:creationId xmlns:a16="http://schemas.microsoft.com/office/drawing/2014/main" id="{6D1D673F-624E-8C45-A5E2-A250F030B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2763" y="2441748"/>
                <a:ext cx="154267" cy="154268"/>
              </a:xfrm>
              <a:prstGeom prst="rect">
                <a:avLst/>
              </a:prstGeom>
            </p:spPr>
          </p:pic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1876B99C-0845-BA4D-8F4C-15F25D40FD62}"/>
                  </a:ext>
                </a:extLst>
              </p:cNvPr>
              <p:cNvSpPr txBox="1"/>
              <p:nvPr/>
            </p:nvSpPr>
            <p:spPr>
              <a:xfrm>
                <a:off x="1946449" y="2438170"/>
                <a:ext cx="424463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/>
                  <a:t>TCP/22</a:t>
                </a:r>
              </a:p>
            </p:txBody>
          </p:sp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4F9247BD-E566-F44E-9A48-09AFA9E814F5}"/>
                  </a:ext>
                </a:extLst>
              </p:cNvPr>
              <p:cNvGrpSpPr/>
              <p:nvPr/>
            </p:nvGrpSpPr>
            <p:grpSpPr>
              <a:xfrm>
                <a:off x="1852189" y="2580314"/>
                <a:ext cx="699367" cy="169277"/>
                <a:chOff x="1853398" y="2569458"/>
                <a:chExt cx="699367" cy="169277"/>
              </a:xfrm>
            </p:grpSpPr>
            <p:pic>
              <p:nvPicPr>
                <p:cNvPr id="443" name="Picture 442">
                  <a:extLst>
                    <a:ext uri="{FF2B5EF4-FFF2-40B4-BE49-F238E27FC236}">
                      <a16:creationId xmlns:a16="http://schemas.microsoft.com/office/drawing/2014/main" id="{33B5FA71-6B12-B048-BEEE-5A08751B21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53398" y="2570075"/>
                  <a:ext cx="169083" cy="161031"/>
                </a:xfrm>
                <a:prstGeom prst="rect">
                  <a:avLst/>
                </a:prstGeom>
              </p:spPr>
            </p:pic>
            <p:sp>
              <p:nvSpPr>
                <p:cNvPr id="444" name="TextBox 443">
                  <a:extLst>
                    <a:ext uri="{FF2B5EF4-FFF2-40B4-BE49-F238E27FC236}">
                      <a16:creationId xmlns:a16="http://schemas.microsoft.com/office/drawing/2014/main" id="{F91C82A0-8F8F-5046-B703-2007279F0A5F}"/>
                    </a:ext>
                  </a:extLst>
                </p:cNvPr>
                <p:cNvSpPr txBox="1"/>
                <p:nvPr/>
              </p:nvSpPr>
              <p:spPr>
                <a:xfrm>
                  <a:off x="1951210" y="2569458"/>
                  <a:ext cx="60155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firewall-</a:t>
                  </a:r>
                  <a:r>
                    <a:rPr lang="en-US" sz="500" dirty="0" err="1"/>
                    <a:t>av</a:t>
                  </a:r>
                  <a:r>
                    <a:rPr lang="en-US" sz="500" dirty="0"/>
                    <a:t>-set</a:t>
                  </a:r>
                </a:p>
              </p:txBody>
            </p:sp>
          </p:grpSp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422E75A8-2EEE-1240-BAFD-D3BC9C86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367" y="2321669"/>
                <a:ext cx="152109" cy="130379"/>
              </a:xfrm>
              <a:prstGeom prst="rect">
                <a:avLst/>
              </a:prstGeom>
            </p:spPr>
          </p:pic>
          <p:sp>
            <p:nvSpPr>
              <p:cNvPr id="433" name="TextBox 432">
                <a:extLst>
                  <a:ext uri="{FF2B5EF4-FFF2-40B4-BE49-F238E27FC236}">
                    <a16:creationId xmlns:a16="http://schemas.microsoft.com/office/drawing/2014/main" id="{41918F33-AA80-E447-9D22-7BBEFBC073A5}"/>
                  </a:ext>
                </a:extLst>
              </p:cNvPr>
              <p:cNvSpPr txBox="1"/>
              <p:nvPr/>
            </p:nvSpPr>
            <p:spPr>
              <a:xfrm>
                <a:off x="1939328" y="2311792"/>
                <a:ext cx="58751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/>
                  <a:t>public-</a:t>
                </a:r>
                <a:r>
                  <a:rPr lang="en-US" sz="500" dirty="0" err="1"/>
                  <a:t>lb</a:t>
                </a:r>
                <a:r>
                  <a:rPr lang="en-US" sz="500" dirty="0"/>
                  <a:t>-pip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BBCCEC7F-3242-A946-A69B-D07E02EC119C}"/>
                  </a:ext>
                </a:extLst>
              </p:cNvPr>
              <p:cNvSpPr/>
              <p:nvPr/>
            </p:nvSpPr>
            <p:spPr>
              <a:xfrm>
                <a:off x="1827474" y="2222407"/>
                <a:ext cx="787320" cy="931320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5" name="TextBox 434">
                <a:extLst>
                  <a:ext uri="{FF2B5EF4-FFF2-40B4-BE49-F238E27FC236}">
                    <a16:creationId xmlns:a16="http://schemas.microsoft.com/office/drawing/2014/main" id="{42ADC090-6085-BD4E-8A69-3A93E8BC8358}"/>
                  </a:ext>
                </a:extLst>
              </p:cNvPr>
              <p:cNvSpPr txBox="1"/>
              <p:nvPr/>
            </p:nvSpPr>
            <p:spPr>
              <a:xfrm>
                <a:off x="2029029" y="2182273"/>
                <a:ext cx="467499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firewall-public-</a:t>
                </a:r>
                <a:r>
                  <a:rPr lang="en-US" sz="500" dirty="0" err="1"/>
                  <a:t>lb</a:t>
                </a:r>
                <a:endParaRPr lang="en-US" sz="500" dirty="0"/>
              </a:p>
            </p:txBody>
          </p:sp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C4442E1F-66DE-3E4D-B0AD-F64A9D0EA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2189" y="2133803"/>
                <a:ext cx="180466" cy="187151"/>
              </a:xfrm>
              <a:prstGeom prst="rect">
                <a:avLst/>
              </a:prstGeom>
            </p:spPr>
          </p:pic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9C4E16D8-9865-9B4F-94D0-BE4AD71F0E55}"/>
                  </a:ext>
                </a:extLst>
              </p:cNvPr>
              <p:cNvGrpSpPr/>
              <p:nvPr/>
            </p:nvGrpSpPr>
            <p:grpSpPr>
              <a:xfrm>
                <a:off x="1862543" y="2752590"/>
                <a:ext cx="674721" cy="169277"/>
                <a:chOff x="1862543" y="2752590"/>
                <a:chExt cx="674721" cy="169277"/>
              </a:xfrm>
            </p:grpSpPr>
            <p:pic>
              <p:nvPicPr>
                <p:cNvPr id="441" name="Picture 440">
                  <a:extLst>
                    <a:ext uri="{FF2B5EF4-FFF2-40B4-BE49-F238E27FC236}">
                      <a16:creationId xmlns:a16="http://schemas.microsoft.com/office/drawing/2014/main" id="{5BC74A2B-FACE-594B-999C-22A4FD8D0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2543" y="2766609"/>
                  <a:ext cx="141496" cy="141496"/>
                </a:xfrm>
                <a:prstGeom prst="rect">
                  <a:avLst/>
                </a:prstGeom>
              </p:spPr>
            </p:pic>
            <p:sp>
              <p:nvSpPr>
                <p:cNvPr id="442" name="TextBox 441">
                  <a:extLst>
                    <a:ext uri="{FF2B5EF4-FFF2-40B4-BE49-F238E27FC236}">
                      <a16:creationId xmlns:a16="http://schemas.microsoft.com/office/drawing/2014/main" id="{525D033A-C3D0-774B-8E1E-7C94F5EA0C5E}"/>
                    </a:ext>
                  </a:extLst>
                </p:cNvPr>
                <p:cNvSpPr txBox="1"/>
                <p:nvPr/>
              </p:nvSpPr>
              <p:spPr>
                <a:xfrm>
                  <a:off x="1949752" y="2752590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TCP/80</a:t>
                  </a:r>
                </a:p>
              </p:txBody>
            </p: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D4EB9B1D-7CBF-0F4D-A813-A5463F9ED058}"/>
                  </a:ext>
                </a:extLst>
              </p:cNvPr>
              <p:cNvGrpSpPr/>
              <p:nvPr/>
            </p:nvGrpSpPr>
            <p:grpSpPr>
              <a:xfrm>
                <a:off x="1852189" y="2915221"/>
                <a:ext cx="674721" cy="169277"/>
                <a:chOff x="1862543" y="2752590"/>
                <a:chExt cx="674721" cy="169277"/>
              </a:xfrm>
            </p:grpSpPr>
            <p:pic>
              <p:nvPicPr>
                <p:cNvPr id="439" name="Picture 438">
                  <a:extLst>
                    <a:ext uri="{FF2B5EF4-FFF2-40B4-BE49-F238E27FC236}">
                      <a16:creationId xmlns:a16="http://schemas.microsoft.com/office/drawing/2014/main" id="{84926070-4837-3142-9982-123642399E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2543" y="2766609"/>
                  <a:ext cx="141496" cy="141496"/>
                </a:xfrm>
                <a:prstGeom prst="rect">
                  <a:avLst/>
                </a:prstGeom>
              </p:spPr>
            </p:pic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CD880D4E-D6F1-274A-87CA-12ACF3EA86F5}"/>
                    </a:ext>
                  </a:extLst>
                </p:cNvPr>
                <p:cNvSpPr txBox="1"/>
                <p:nvPr/>
              </p:nvSpPr>
              <p:spPr>
                <a:xfrm>
                  <a:off x="1949752" y="2752590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TCP/22</a:t>
                  </a: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0467C2F-EE82-D14D-A816-CBF7781CBBFC}"/>
                </a:ext>
              </a:extLst>
            </p:cNvPr>
            <p:cNvGrpSpPr/>
            <p:nvPr/>
          </p:nvGrpSpPr>
          <p:grpSpPr>
            <a:xfrm>
              <a:off x="1499930" y="1308354"/>
              <a:ext cx="897331" cy="1268704"/>
              <a:chOff x="1499930" y="1308354"/>
              <a:chExt cx="897331" cy="1268704"/>
            </a:xfrm>
          </p:grpSpPr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10FADF65-F36B-FF45-B093-24C3F5A8B556}"/>
                  </a:ext>
                </a:extLst>
              </p:cNvPr>
              <p:cNvSpPr/>
              <p:nvPr/>
            </p:nvSpPr>
            <p:spPr>
              <a:xfrm>
                <a:off x="1499930" y="1378824"/>
                <a:ext cx="897331" cy="1198234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0EA451A4-483E-FE44-AD87-06CC3E438705}"/>
                  </a:ext>
                </a:extLst>
              </p:cNvPr>
              <p:cNvSpPr txBox="1"/>
              <p:nvPr/>
            </p:nvSpPr>
            <p:spPr>
              <a:xfrm>
                <a:off x="1698883" y="1339977"/>
                <a:ext cx="597736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firewall-untrust-pool</a:t>
                </a:r>
              </a:p>
            </p:txBody>
          </p:sp>
          <p:pic>
            <p:nvPicPr>
              <p:cNvPr id="475" name="Picture 474">
                <a:extLst>
                  <a:ext uri="{FF2B5EF4-FFF2-40B4-BE49-F238E27FC236}">
                    <a16:creationId xmlns:a16="http://schemas.microsoft.com/office/drawing/2014/main" id="{A05E9908-3729-A54B-B9B7-C393B5FD4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37091" y="1308354"/>
                <a:ext cx="159246" cy="159246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B0F5A4-B489-1C4A-9B7D-DAFE80DB10BE}"/>
              </a:ext>
            </a:extLst>
          </p:cNvPr>
          <p:cNvGrpSpPr/>
          <p:nvPr/>
        </p:nvGrpSpPr>
        <p:grpSpPr>
          <a:xfrm>
            <a:off x="3571116" y="1302310"/>
            <a:ext cx="1813147" cy="1277456"/>
            <a:chOff x="3571116" y="1302310"/>
            <a:chExt cx="1813147" cy="1277456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729A8852-5383-6D46-BB71-CA880C9B6F3D}"/>
                </a:ext>
              </a:extLst>
            </p:cNvPr>
            <p:cNvGrpSpPr/>
            <p:nvPr/>
          </p:nvGrpSpPr>
          <p:grpSpPr>
            <a:xfrm>
              <a:off x="4633845" y="1541406"/>
              <a:ext cx="750418" cy="771561"/>
              <a:chOff x="4633845" y="1541406"/>
              <a:chExt cx="750418" cy="771561"/>
            </a:xfrm>
          </p:grpSpPr>
          <p:pic>
            <p:nvPicPr>
              <p:cNvPr id="450" name="Picture 449">
                <a:extLst>
                  <a:ext uri="{FF2B5EF4-FFF2-40B4-BE49-F238E27FC236}">
                    <a16:creationId xmlns:a16="http://schemas.microsoft.com/office/drawing/2014/main" id="{082298A3-7B20-F849-BBF5-0FE5FFDA8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9134" y="1849351"/>
                <a:ext cx="154268" cy="154268"/>
              </a:xfrm>
              <a:prstGeom prst="rect">
                <a:avLst/>
              </a:prstGeom>
            </p:spPr>
          </p:pic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3BA96C96-75EB-8A42-A974-CC02FCE5649E}"/>
                  </a:ext>
                </a:extLst>
              </p:cNvPr>
              <p:cNvSpPr txBox="1"/>
              <p:nvPr/>
            </p:nvSpPr>
            <p:spPr>
              <a:xfrm>
                <a:off x="4752820" y="1845773"/>
                <a:ext cx="424463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/>
                  <a:t>TCP/22</a:t>
                </a:r>
              </a:p>
            </p:txBody>
          </p:sp>
          <p:pic>
            <p:nvPicPr>
              <p:cNvPr id="452" name="Picture 451">
                <a:extLst>
                  <a:ext uri="{FF2B5EF4-FFF2-40B4-BE49-F238E27FC236}">
                    <a16:creationId xmlns:a16="http://schemas.microsoft.com/office/drawing/2014/main" id="{B70402C6-932B-6840-B362-35E5C9F4B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770" y="1977678"/>
                <a:ext cx="169083" cy="161031"/>
              </a:xfrm>
              <a:prstGeom prst="rect">
                <a:avLst/>
              </a:prstGeom>
            </p:spPr>
          </p:pic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07B8046A-0EC7-BC46-932B-10568EDFF09E}"/>
                  </a:ext>
                </a:extLst>
              </p:cNvPr>
              <p:cNvSpPr txBox="1"/>
              <p:nvPr/>
            </p:nvSpPr>
            <p:spPr>
              <a:xfrm>
                <a:off x="4757582" y="1977061"/>
                <a:ext cx="57563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/>
                  <a:t>firewall-</a:t>
                </a:r>
                <a:r>
                  <a:rPr lang="en-US" sz="500" dirty="0" err="1"/>
                  <a:t>av</a:t>
                </a:r>
                <a:r>
                  <a:rPr lang="en-US" sz="500" dirty="0"/>
                  <a:t>-set</a:t>
                </a:r>
              </a:p>
            </p:txBody>
          </p:sp>
          <p:pic>
            <p:nvPicPr>
              <p:cNvPr id="454" name="Picture 453">
                <a:extLst>
                  <a:ext uri="{FF2B5EF4-FFF2-40B4-BE49-F238E27FC236}">
                    <a16:creationId xmlns:a16="http://schemas.microsoft.com/office/drawing/2014/main" id="{492072D1-D463-F942-B47F-62CCE5EF6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739" y="1729272"/>
                <a:ext cx="152109" cy="130379"/>
              </a:xfrm>
              <a:prstGeom prst="rect">
                <a:avLst/>
              </a:prstGeom>
            </p:spPr>
          </p:pic>
          <p:sp>
            <p:nvSpPr>
              <p:cNvPr id="455" name="TextBox 454">
                <a:extLst>
                  <a:ext uri="{FF2B5EF4-FFF2-40B4-BE49-F238E27FC236}">
                    <a16:creationId xmlns:a16="http://schemas.microsoft.com/office/drawing/2014/main" id="{756B1B9E-DBB5-C548-A73C-BF0F84D45C5D}"/>
                  </a:ext>
                </a:extLst>
              </p:cNvPr>
              <p:cNvSpPr txBox="1"/>
              <p:nvPr/>
            </p:nvSpPr>
            <p:spPr>
              <a:xfrm>
                <a:off x="4745699" y="1719395"/>
                <a:ext cx="477624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/>
                  <a:t>10.0.2.100</a:t>
                </a: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281A0078-A956-C446-B56F-A6CDD70817C2}"/>
                  </a:ext>
                </a:extLst>
              </p:cNvPr>
              <p:cNvSpPr/>
              <p:nvPr/>
            </p:nvSpPr>
            <p:spPr>
              <a:xfrm>
                <a:off x="4633845" y="1630010"/>
                <a:ext cx="750418" cy="682957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457" name="Picture 456">
                <a:extLst>
                  <a:ext uri="{FF2B5EF4-FFF2-40B4-BE49-F238E27FC236}">
                    <a16:creationId xmlns:a16="http://schemas.microsoft.com/office/drawing/2014/main" id="{7B245A47-9F47-3143-B41D-2B9B60379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8560" y="1541406"/>
                <a:ext cx="180467" cy="187151"/>
              </a:xfrm>
              <a:prstGeom prst="rect">
                <a:avLst/>
              </a:prstGeom>
            </p:spPr>
          </p:pic>
          <p:pic>
            <p:nvPicPr>
              <p:cNvPr id="458" name="Picture 457">
                <a:extLst>
                  <a:ext uri="{FF2B5EF4-FFF2-40B4-BE49-F238E27FC236}">
                    <a16:creationId xmlns:a16="http://schemas.microsoft.com/office/drawing/2014/main" id="{11641319-118B-E045-957F-4F459C149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65611" y="2146773"/>
                <a:ext cx="141496" cy="141496"/>
              </a:xfrm>
              <a:prstGeom prst="rect">
                <a:avLst/>
              </a:prstGeom>
            </p:spPr>
          </p:pic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A74F9A8F-A52B-CD40-BBF4-D3EEE995AE4A}"/>
                  </a:ext>
                </a:extLst>
              </p:cNvPr>
              <p:cNvSpPr txBox="1"/>
              <p:nvPr/>
            </p:nvSpPr>
            <p:spPr>
              <a:xfrm>
                <a:off x="4752820" y="2132754"/>
                <a:ext cx="58751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/>
                  <a:t>HA Ports</a:t>
                </a:r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5E0CC82A-FE45-584F-9D19-105977BD7CD6}"/>
                  </a:ext>
                </a:extLst>
              </p:cNvPr>
              <p:cNvSpPr txBox="1"/>
              <p:nvPr/>
            </p:nvSpPr>
            <p:spPr>
              <a:xfrm>
                <a:off x="4849549" y="1584723"/>
                <a:ext cx="501780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firewall-internal-</a:t>
                </a:r>
                <a:r>
                  <a:rPr lang="en-US" sz="500" dirty="0" err="1"/>
                  <a:t>lb</a:t>
                </a:r>
                <a:endParaRPr lang="en-US" sz="5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F08542-66EC-5145-8C90-D9BA50D92C63}"/>
                </a:ext>
              </a:extLst>
            </p:cNvPr>
            <p:cNvGrpSpPr/>
            <p:nvPr/>
          </p:nvGrpSpPr>
          <p:grpSpPr>
            <a:xfrm>
              <a:off x="3571116" y="1302310"/>
              <a:ext cx="897331" cy="1277456"/>
              <a:chOff x="3571116" y="1302310"/>
              <a:chExt cx="897331" cy="1277456"/>
            </a:xfrm>
          </p:grpSpPr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C1B7CCB8-EE43-804D-8657-45BCB46A0044}"/>
                  </a:ext>
                </a:extLst>
              </p:cNvPr>
              <p:cNvSpPr/>
              <p:nvPr/>
            </p:nvSpPr>
            <p:spPr>
              <a:xfrm>
                <a:off x="3571116" y="1381532"/>
                <a:ext cx="897331" cy="1198234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7BF8CC7F-F68C-8647-8815-6A64EB0B8362}"/>
                  </a:ext>
                </a:extLst>
              </p:cNvPr>
              <p:cNvSpPr txBox="1"/>
              <p:nvPr/>
            </p:nvSpPr>
            <p:spPr>
              <a:xfrm>
                <a:off x="3776440" y="1343984"/>
                <a:ext cx="597736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firewall-trust-pool</a:t>
                </a:r>
              </a:p>
            </p:txBody>
          </p:sp>
          <p:pic>
            <p:nvPicPr>
              <p:cNvPr id="476" name="Picture 475">
                <a:extLst>
                  <a:ext uri="{FF2B5EF4-FFF2-40B4-BE49-F238E27FC236}">
                    <a16:creationId xmlns:a16="http://schemas.microsoft.com/office/drawing/2014/main" id="{CA8D4AF1-5123-2A43-B873-70B5812F1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08879" y="1302310"/>
                <a:ext cx="159246" cy="159246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7897C5-A9CE-4E4B-9A5E-CEFA628C58FD}"/>
              </a:ext>
            </a:extLst>
          </p:cNvPr>
          <p:cNvGrpSpPr/>
          <p:nvPr/>
        </p:nvGrpSpPr>
        <p:grpSpPr>
          <a:xfrm>
            <a:off x="6864743" y="1317135"/>
            <a:ext cx="1253761" cy="781567"/>
            <a:chOff x="6864743" y="1317135"/>
            <a:chExt cx="1253761" cy="781567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ED3EA1C7-064D-AE4F-B95D-A577BEA2DF92}"/>
                </a:ext>
              </a:extLst>
            </p:cNvPr>
            <p:cNvGrpSpPr/>
            <p:nvPr/>
          </p:nvGrpSpPr>
          <p:grpSpPr>
            <a:xfrm>
              <a:off x="6864743" y="1317135"/>
              <a:ext cx="764769" cy="775590"/>
              <a:chOff x="5776490" y="4043214"/>
              <a:chExt cx="764769" cy="775590"/>
            </a:xfrm>
          </p:grpSpPr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E5B02631-4682-F34D-9C7B-F22EF97BBB16}"/>
                  </a:ext>
                </a:extLst>
              </p:cNvPr>
              <p:cNvSpPr/>
              <p:nvPr/>
            </p:nvSpPr>
            <p:spPr>
              <a:xfrm>
                <a:off x="5776490" y="4135847"/>
                <a:ext cx="605260" cy="682957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465" name="Picture 464">
                <a:extLst>
                  <a:ext uri="{FF2B5EF4-FFF2-40B4-BE49-F238E27FC236}">
                    <a16:creationId xmlns:a16="http://schemas.microsoft.com/office/drawing/2014/main" id="{E3BF4EC5-78EC-FC47-AFF0-A01D79278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2828" y="4351159"/>
                <a:ext cx="154268" cy="154268"/>
              </a:xfrm>
              <a:prstGeom prst="rect">
                <a:avLst/>
              </a:prstGeom>
            </p:spPr>
          </p:pic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DFBBA1EF-36A9-0643-9231-8C861B853285}"/>
                  </a:ext>
                </a:extLst>
              </p:cNvPr>
              <p:cNvSpPr txBox="1"/>
              <p:nvPr/>
            </p:nvSpPr>
            <p:spPr>
              <a:xfrm>
                <a:off x="5896514" y="4347581"/>
                <a:ext cx="424463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/>
                  <a:t>TCP/80</a:t>
                </a:r>
              </a:p>
            </p:txBody>
          </p:sp>
          <p:pic>
            <p:nvPicPr>
              <p:cNvPr id="467" name="Picture 466">
                <a:extLst>
                  <a:ext uri="{FF2B5EF4-FFF2-40B4-BE49-F238E27FC236}">
                    <a16:creationId xmlns:a16="http://schemas.microsoft.com/office/drawing/2014/main" id="{43526FF7-55BA-8046-91E4-49F256D35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3464" y="4479486"/>
                <a:ext cx="169083" cy="161031"/>
              </a:xfrm>
              <a:prstGeom prst="rect">
                <a:avLst/>
              </a:prstGeom>
            </p:spPr>
          </p:pic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19C9225-64F4-354A-88C7-2B4B47C40C54}"/>
                  </a:ext>
                </a:extLst>
              </p:cNvPr>
              <p:cNvSpPr txBox="1"/>
              <p:nvPr/>
            </p:nvSpPr>
            <p:spPr>
              <a:xfrm>
                <a:off x="5901276" y="4478869"/>
                <a:ext cx="57563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/>
                  <a:t>web-</a:t>
                </a:r>
                <a:r>
                  <a:rPr lang="en-US" sz="500" dirty="0" err="1"/>
                  <a:t>av</a:t>
                </a:r>
                <a:r>
                  <a:rPr lang="en-US" sz="500" dirty="0"/>
                  <a:t>-set</a:t>
                </a:r>
              </a:p>
            </p:txBody>
          </p:sp>
          <p:pic>
            <p:nvPicPr>
              <p:cNvPr id="469" name="Picture 468">
                <a:extLst>
                  <a:ext uri="{FF2B5EF4-FFF2-40B4-BE49-F238E27FC236}">
                    <a16:creationId xmlns:a16="http://schemas.microsoft.com/office/drawing/2014/main" id="{341DD8C9-A14E-1B44-862B-807BDB3E9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6433" y="4231080"/>
                <a:ext cx="152109" cy="130379"/>
              </a:xfrm>
              <a:prstGeom prst="rect">
                <a:avLst/>
              </a:prstGeom>
            </p:spPr>
          </p:pic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5F6F8CE1-A915-9448-97CE-C50493382BC4}"/>
                  </a:ext>
                </a:extLst>
              </p:cNvPr>
              <p:cNvSpPr txBox="1"/>
              <p:nvPr/>
            </p:nvSpPr>
            <p:spPr>
              <a:xfrm>
                <a:off x="5889393" y="4221203"/>
                <a:ext cx="651866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/>
                  <a:t>192.168.0.100</a:t>
                </a:r>
              </a:p>
            </p:txBody>
          </p:sp>
          <p:pic>
            <p:nvPicPr>
              <p:cNvPr id="471" name="Picture 470">
                <a:extLst>
                  <a:ext uri="{FF2B5EF4-FFF2-40B4-BE49-F238E27FC236}">
                    <a16:creationId xmlns:a16="http://schemas.microsoft.com/office/drawing/2014/main" id="{BCB63C0B-2570-A446-BD7F-8EE94CA1E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2254" y="4043214"/>
                <a:ext cx="180467" cy="187151"/>
              </a:xfrm>
              <a:prstGeom prst="rect">
                <a:avLst/>
              </a:prstGeom>
            </p:spPr>
          </p:pic>
          <p:pic>
            <p:nvPicPr>
              <p:cNvPr id="472" name="Picture 471">
                <a:extLst>
                  <a:ext uri="{FF2B5EF4-FFF2-40B4-BE49-F238E27FC236}">
                    <a16:creationId xmlns:a16="http://schemas.microsoft.com/office/drawing/2014/main" id="{32F91AB9-08F5-5249-B4DF-506996E06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09305" y="4648581"/>
                <a:ext cx="141496" cy="141496"/>
              </a:xfrm>
              <a:prstGeom prst="rect">
                <a:avLst/>
              </a:prstGeom>
            </p:spPr>
          </p:pic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70DD2FE0-4F9C-364A-9614-E640B616D555}"/>
                  </a:ext>
                </a:extLst>
              </p:cNvPr>
              <p:cNvSpPr txBox="1"/>
              <p:nvPr/>
            </p:nvSpPr>
            <p:spPr>
              <a:xfrm>
                <a:off x="5896514" y="4634562"/>
                <a:ext cx="58751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/>
                  <a:t>TCP/80</a:t>
                </a:r>
              </a:p>
            </p:txBody>
          </p:sp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BB40F00C-A79E-364E-B769-51FB128BFAD1}"/>
                  </a:ext>
                </a:extLst>
              </p:cNvPr>
              <p:cNvSpPr txBox="1"/>
              <p:nvPr/>
            </p:nvSpPr>
            <p:spPr>
              <a:xfrm>
                <a:off x="5973054" y="4092068"/>
                <a:ext cx="209022" cy="782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web-</a:t>
                </a:r>
                <a:r>
                  <a:rPr lang="en-US" sz="500" dirty="0" err="1"/>
                  <a:t>lb</a:t>
                </a:r>
                <a:endParaRPr lang="en-US" sz="5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79AA052-C361-AA4B-895C-BDDA9CCCB0CF}"/>
                </a:ext>
              </a:extLst>
            </p:cNvPr>
            <p:cNvGrpSpPr/>
            <p:nvPr/>
          </p:nvGrpSpPr>
          <p:grpSpPr>
            <a:xfrm>
              <a:off x="7561256" y="1377154"/>
              <a:ext cx="557248" cy="721548"/>
              <a:chOff x="7561256" y="1377154"/>
              <a:chExt cx="557248" cy="721548"/>
            </a:xfrm>
          </p:grpSpPr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B65D161D-ACD4-CA4E-9C79-C2A88156BD08}"/>
                  </a:ext>
                </a:extLst>
              </p:cNvPr>
              <p:cNvSpPr/>
              <p:nvPr/>
            </p:nvSpPr>
            <p:spPr>
              <a:xfrm>
                <a:off x="7561256" y="1457849"/>
                <a:ext cx="557248" cy="640853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C23785EE-B7A1-5E44-9A2C-6D124A94370D}"/>
                  </a:ext>
                </a:extLst>
              </p:cNvPr>
              <p:cNvSpPr txBox="1"/>
              <p:nvPr/>
            </p:nvSpPr>
            <p:spPr>
              <a:xfrm>
                <a:off x="7763269" y="1419860"/>
                <a:ext cx="308337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web-pool</a:t>
                </a:r>
              </a:p>
            </p:txBody>
          </p:sp>
          <p:pic>
            <p:nvPicPr>
              <p:cNvPr id="477" name="Picture 476">
                <a:extLst>
                  <a:ext uri="{FF2B5EF4-FFF2-40B4-BE49-F238E27FC236}">
                    <a16:creationId xmlns:a16="http://schemas.microsoft.com/office/drawing/2014/main" id="{ED2E8761-859B-5B4C-97C5-648663A30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1845" y="1377154"/>
                <a:ext cx="159246" cy="159246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2945D1-23D3-724E-A112-29DB77D55289}"/>
              </a:ext>
            </a:extLst>
          </p:cNvPr>
          <p:cNvGrpSpPr/>
          <p:nvPr/>
        </p:nvGrpSpPr>
        <p:grpSpPr>
          <a:xfrm>
            <a:off x="6693134" y="2250265"/>
            <a:ext cx="2338871" cy="2287981"/>
            <a:chOff x="6693134" y="2250265"/>
            <a:chExt cx="2338871" cy="2287981"/>
          </a:xfrm>
        </p:grpSpPr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1B063D05-12CD-3349-9EA9-AF7252169C18}"/>
                </a:ext>
              </a:extLst>
            </p:cNvPr>
            <p:cNvGrpSpPr/>
            <p:nvPr/>
          </p:nvGrpSpPr>
          <p:grpSpPr>
            <a:xfrm>
              <a:off x="7910623" y="2250265"/>
              <a:ext cx="1121382" cy="562064"/>
              <a:chOff x="7955459" y="2286505"/>
              <a:chExt cx="1121382" cy="562064"/>
            </a:xfrm>
          </p:grpSpPr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76C58752-DF47-164D-BCEF-8AD421F0DC66}"/>
                  </a:ext>
                </a:extLst>
              </p:cNvPr>
              <p:cNvSpPr txBox="1"/>
              <p:nvPr/>
            </p:nvSpPr>
            <p:spPr>
              <a:xfrm>
                <a:off x="8028207" y="2446035"/>
                <a:ext cx="1048634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Destination   Next Hop</a:t>
                </a:r>
              </a:p>
              <a:p>
                <a:r>
                  <a:rPr lang="en-US" sz="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0.0.0.0/0            &gt; 10.0.2.100</a:t>
                </a:r>
              </a:p>
              <a:p>
                <a:r>
                  <a:rPr lang="en-US" sz="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172.17.0.0/24    &gt; 10.0.2.100</a:t>
                </a:r>
              </a:p>
              <a:p>
                <a:r>
                  <a:rPr lang="en-US" sz="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192.168.0.0/24  &gt; 10.0.2.100</a:t>
                </a:r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9E7E7530-5B5F-874E-A319-D334B6B12837}"/>
                  </a:ext>
                </a:extLst>
              </p:cNvPr>
              <p:cNvSpPr/>
              <p:nvPr/>
            </p:nvSpPr>
            <p:spPr>
              <a:xfrm>
                <a:off x="7955459" y="2407067"/>
                <a:ext cx="1120327" cy="441502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499" name="Picture 498">
                <a:extLst>
                  <a:ext uri="{FF2B5EF4-FFF2-40B4-BE49-F238E27FC236}">
                    <a16:creationId xmlns:a16="http://schemas.microsoft.com/office/drawing/2014/main" id="{1F8C1A55-92DF-8143-89A6-36E3EC1BD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4239" y="2286505"/>
                <a:ext cx="151046" cy="168475"/>
              </a:xfrm>
              <a:prstGeom prst="rect">
                <a:avLst/>
              </a:prstGeom>
            </p:spPr>
          </p:pic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7611858F-2D67-614B-8B3A-2F7EC36BFEBF}"/>
                  </a:ext>
                </a:extLst>
              </p:cNvPr>
              <p:cNvSpPr txBox="1"/>
              <p:nvPr/>
            </p:nvSpPr>
            <p:spPr>
              <a:xfrm>
                <a:off x="8125285" y="2352225"/>
                <a:ext cx="503829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vnet-1-route-table</a:t>
                </a:r>
              </a:p>
            </p:txBody>
          </p:sp>
        </p:grp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98B0A411-BAD1-A745-99D9-A0D9C8161538}"/>
                </a:ext>
              </a:extLst>
            </p:cNvPr>
            <p:cNvSpPr txBox="1"/>
            <p:nvPr/>
          </p:nvSpPr>
          <p:spPr>
            <a:xfrm>
              <a:off x="6765882" y="4135712"/>
              <a:ext cx="104863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   Next Hop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0.0.0.0/0            &gt; 10.0.2.100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172.17.0.0/24    &gt; 10.0.2.100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192.168.0.0/24  &gt; 10.0.2.100</a:t>
              </a: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6424CA62-A858-6D43-A941-7B7411950222}"/>
                </a:ext>
              </a:extLst>
            </p:cNvPr>
            <p:cNvSpPr/>
            <p:nvPr/>
          </p:nvSpPr>
          <p:spPr>
            <a:xfrm>
              <a:off x="6693134" y="4096744"/>
              <a:ext cx="1120327" cy="441502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52B52392-0EA7-E940-B895-EB5E4C82C4E0}"/>
                </a:ext>
              </a:extLst>
            </p:cNvPr>
            <p:cNvSpPr txBox="1"/>
            <p:nvPr/>
          </p:nvSpPr>
          <p:spPr>
            <a:xfrm>
              <a:off x="6862960" y="4041902"/>
              <a:ext cx="503829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dirty="0"/>
                <a:t>vnet-2route-table</a:t>
              </a:r>
            </a:p>
          </p:txBody>
        </p:sp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53913EEF-E96B-CA4D-83F1-B41554855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859" y="3979208"/>
              <a:ext cx="151046" cy="168475"/>
            </a:xfrm>
            <a:prstGeom prst="rect">
              <a:avLst/>
            </a:prstGeom>
          </p:spPr>
        </p:pic>
      </p:grpSp>
      <p:sp>
        <p:nvSpPr>
          <p:cNvPr id="171" name="Title 1">
            <a:extLst>
              <a:ext uri="{FF2B5EF4-FFF2-40B4-BE49-F238E27FC236}">
                <a16:creationId xmlns:a16="http://schemas.microsoft.com/office/drawing/2014/main" id="{95C9409E-628F-B041-8D20-64F89F22B8D4}"/>
              </a:ext>
            </a:extLst>
          </p:cNvPr>
          <p:cNvSpPr txBox="1">
            <a:spLocks/>
          </p:cNvSpPr>
          <p:nvPr/>
        </p:nvSpPr>
        <p:spPr>
          <a:xfrm>
            <a:off x="262693" y="4451609"/>
            <a:ext cx="5540927" cy="3274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i="0" kern="1200" cap="none" baseline="0">
                <a:solidFill>
                  <a:srgbClr val="0E95C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Environment Components</a:t>
            </a:r>
          </a:p>
        </p:txBody>
      </p:sp>
    </p:spTree>
    <p:extLst>
      <p:ext uri="{BB962C8B-B14F-4D97-AF65-F5344CB8AC3E}">
        <p14:creationId xmlns:p14="http://schemas.microsoft.com/office/powerpoint/2010/main" val="41092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A536CC5-8DD3-5A47-B1A7-713A232D3959}"/>
              </a:ext>
            </a:extLst>
          </p:cNvPr>
          <p:cNvGrpSpPr/>
          <p:nvPr/>
        </p:nvGrpSpPr>
        <p:grpSpPr>
          <a:xfrm>
            <a:off x="350909" y="928088"/>
            <a:ext cx="8681096" cy="3044570"/>
            <a:chOff x="350909" y="928088"/>
            <a:chExt cx="8681096" cy="3044570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9B873A81-FD16-5A47-BDFD-0BF110FD4DF9}"/>
                </a:ext>
              </a:extLst>
            </p:cNvPr>
            <p:cNvSpPr/>
            <p:nvPr/>
          </p:nvSpPr>
          <p:spPr>
            <a:xfrm>
              <a:off x="2859082" y="1621111"/>
              <a:ext cx="244168" cy="2463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A86E3CCB-E6B8-6C46-BC2B-C5E4322144CD}"/>
                </a:ext>
              </a:extLst>
            </p:cNvPr>
            <p:cNvSpPr/>
            <p:nvPr/>
          </p:nvSpPr>
          <p:spPr>
            <a:xfrm>
              <a:off x="2861303" y="2207730"/>
              <a:ext cx="244168" cy="2463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BFE0A5F-633E-B743-8C66-C0B4AC1D13A1}"/>
                </a:ext>
              </a:extLst>
            </p:cNvPr>
            <p:cNvGrpSpPr/>
            <p:nvPr/>
          </p:nvGrpSpPr>
          <p:grpSpPr>
            <a:xfrm>
              <a:off x="1359785" y="928088"/>
              <a:ext cx="7672220" cy="3044570"/>
              <a:chOff x="1359785" y="928088"/>
              <a:chExt cx="7672220" cy="3044570"/>
            </a:xfrm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800D9839-21D5-C247-99CC-4BD3725A4AA6}"/>
                  </a:ext>
                </a:extLst>
              </p:cNvPr>
              <p:cNvSpPr/>
              <p:nvPr/>
            </p:nvSpPr>
            <p:spPr>
              <a:xfrm>
                <a:off x="2862610" y="1620823"/>
                <a:ext cx="244168" cy="24634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15C5CBF9-188E-4F45-A8AA-425DC72CCB0D}"/>
                  </a:ext>
                </a:extLst>
              </p:cNvPr>
              <p:cNvSpPr/>
              <p:nvPr/>
            </p:nvSpPr>
            <p:spPr>
              <a:xfrm>
                <a:off x="2864831" y="2207442"/>
                <a:ext cx="244168" cy="24634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3218E87C-CA4D-1447-B1C4-B31D1444E8D2}"/>
                  </a:ext>
                </a:extLst>
              </p:cNvPr>
              <p:cNvSpPr/>
              <p:nvPr/>
            </p:nvSpPr>
            <p:spPr>
              <a:xfrm>
                <a:off x="6632956" y="995111"/>
                <a:ext cx="2399049" cy="1248091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53163B0-3F56-0746-9EA2-F2A86BA5185D}"/>
                  </a:ext>
                </a:extLst>
              </p:cNvPr>
              <p:cNvSpPr/>
              <p:nvPr/>
            </p:nvSpPr>
            <p:spPr>
              <a:xfrm>
                <a:off x="1359785" y="992320"/>
                <a:ext cx="4178580" cy="298033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2FA3953-AC00-B848-852C-71291F30BCED}"/>
                  </a:ext>
                </a:extLst>
              </p:cNvPr>
              <p:cNvSpPr/>
              <p:nvPr/>
            </p:nvSpPr>
            <p:spPr>
              <a:xfrm>
                <a:off x="1427842" y="1138069"/>
                <a:ext cx="1049096" cy="1500327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9DE138D9-A412-A74D-BFA3-9F33C4AD37E1}"/>
                  </a:ext>
                </a:extLst>
              </p:cNvPr>
              <p:cNvSpPr txBox="1"/>
              <p:nvPr/>
            </p:nvSpPr>
            <p:spPr>
              <a:xfrm>
                <a:off x="1442529" y="1143413"/>
                <a:ext cx="614820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untrust – 10.0.1.0/24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2BCF4B5-A065-4143-88FD-F82EFB8EB444}"/>
                  </a:ext>
                </a:extLst>
              </p:cNvPr>
              <p:cNvSpPr/>
              <p:nvPr/>
            </p:nvSpPr>
            <p:spPr>
              <a:xfrm>
                <a:off x="3499027" y="1138069"/>
                <a:ext cx="1948704" cy="1503036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A76E75D-D4AE-8242-8A95-1D9D0D7D222D}"/>
                  </a:ext>
                </a:extLst>
              </p:cNvPr>
              <p:cNvSpPr txBox="1"/>
              <p:nvPr/>
            </p:nvSpPr>
            <p:spPr>
              <a:xfrm>
                <a:off x="3521785" y="1143413"/>
                <a:ext cx="51326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trust – 10.0.2.0/24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8CAAA50-E01F-2846-9183-8EB0120AB98D}"/>
                  </a:ext>
                </a:extLst>
              </p:cNvPr>
              <p:cNvSpPr/>
              <p:nvPr/>
            </p:nvSpPr>
            <p:spPr>
              <a:xfrm>
                <a:off x="6784506" y="1120320"/>
                <a:ext cx="2098307" cy="1034904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9D0CE844-4786-354C-AAD4-FF8F3EB7461C}"/>
                  </a:ext>
                </a:extLst>
              </p:cNvPr>
              <p:cNvGrpSpPr/>
              <p:nvPr/>
            </p:nvGrpSpPr>
            <p:grpSpPr>
              <a:xfrm>
                <a:off x="6654792" y="928088"/>
                <a:ext cx="1071713" cy="134754"/>
                <a:chOff x="5614960" y="1072694"/>
                <a:chExt cx="1071713" cy="134754"/>
              </a:xfrm>
            </p:grpSpPr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3E90CE5-F7F9-9547-98FB-7EED8BB086B4}"/>
                    </a:ext>
                  </a:extLst>
                </p:cNvPr>
                <p:cNvSpPr txBox="1"/>
                <p:nvPr/>
              </p:nvSpPr>
              <p:spPr>
                <a:xfrm>
                  <a:off x="5855592" y="1100383"/>
                  <a:ext cx="83108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spoke-1-vnet – 192.168.0.0/16</a:t>
                  </a:r>
                </a:p>
              </p:txBody>
            </p:sp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8424DBF0-F123-8E49-9893-5E1C00C46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614960" y="1072694"/>
                  <a:ext cx="240632" cy="134754"/>
                </a:xfrm>
                <a:prstGeom prst="rect">
                  <a:avLst/>
                </a:prstGeom>
              </p:spPr>
            </p:pic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A182390-9815-1C4E-A51B-159F4F74F251}"/>
                  </a:ext>
                </a:extLst>
              </p:cNvPr>
              <p:cNvGrpSpPr/>
              <p:nvPr/>
            </p:nvGrpSpPr>
            <p:grpSpPr>
              <a:xfrm>
                <a:off x="6632982" y="3025541"/>
                <a:ext cx="1178308" cy="930844"/>
                <a:chOff x="5707442" y="2930799"/>
                <a:chExt cx="1178308" cy="93084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ACE650E8-8BF6-0845-9713-FAEF34848CDF}"/>
                    </a:ext>
                  </a:extLst>
                </p:cNvPr>
                <p:cNvSpPr/>
                <p:nvPr/>
              </p:nvSpPr>
              <p:spPr>
                <a:xfrm>
                  <a:off x="5707442" y="3000798"/>
                  <a:ext cx="1178308" cy="860845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350BE3F7-2BF5-664A-8359-F6C854432F8F}"/>
                    </a:ext>
                  </a:extLst>
                </p:cNvPr>
                <p:cNvGrpSpPr/>
                <p:nvPr/>
              </p:nvGrpSpPr>
              <p:grpSpPr>
                <a:xfrm>
                  <a:off x="5731268" y="2930799"/>
                  <a:ext cx="1032586" cy="134754"/>
                  <a:chOff x="5674090" y="2885192"/>
                  <a:chExt cx="1032586" cy="134754"/>
                </a:xfrm>
              </p:grpSpPr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CAE8E8B-BAB2-7743-A0A8-EB856C4BD761}"/>
                      </a:ext>
                    </a:extLst>
                  </p:cNvPr>
                  <p:cNvSpPr txBox="1"/>
                  <p:nvPr/>
                </p:nvSpPr>
                <p:spPr>
                  <a:xfrm>
                    <a:off x="5914866" y="2907476"/>
                    <a:ext cx="791810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spoke-2-vnet – 172.17.0.0/16</a:t>
                    </a:r>
                  </a:p>
                </p:txBody>
              </p:sp>
              <p:pic>
                <p:nvPicPr>
                  <p:cNvPr id="183" name="Picture 182">
                    <a:extLst>
                      <a:ext uri="{FF2B5EF4-FFF2-40B4-BE49-F238E27FC236}">
                        <a16:creationId xmlns:a16="http://schemas.microsoft.com/office/drawing/2014/main" id="{0AF9A6E2-5362-B846-92F1-D776A67318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674090" y="2885192"/>
                    <a:ext cx="240632" cy="1347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E0D4F01A-4450-2541-9E38-6DFE90BF2889}"/>
                    </a:ext>
                  </a:extLst>
                </p:cNvPr>
                <p:cNvGrpSpPr/>
                <p:nvPr/>
              </p:nvGrpSpPr>
              <p:grpSpPr>
                <a:xfrm>
                  <a:off x="5861399" y="3112925"/>
                  <a:ext cx="884635" cy="672119"/>
                  <a:chOff x="5739349" y="2936533"/>
                  <a:chExt cx="884635" cy="672119"/>
                </a:xfrm>
              </p:grpSpPr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72460A1A-2701-7D47-8EB3-B73B6BFAB9C1}"/>
                      </a:ext>
                    </a:extLst>
                  </p:cNvPr>
                  <p:cNvSpPr/>
                  <p:nvPr/>
                </p:nvSpPr>
                <p:spPr>
                  <a:xfrm>
                    <a:off x="5739349" y="2936533"/>
                    <a:ext cx="884635" cy="672119"/>
                  </a:xfrm>
                  <a:prstGeom prst="rect">
                    <a:avLst/>
                  </a:prstGeom>
                  <a:noFill/>
                  <a:ln w="15875">
                    <a:solidFill>
                      <a:schemeClr val="bg2">
                        <a:lumMod val="40000"/>
                        <a:lumOff val="6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234A3E5D-5456-024B-800C-C0932088E49E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041" y="2962198"/>
                    <a:ext cx="680166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b="1" dirty="0"/>
                      <a:t>Subnet</a:t>
                    </a:r>
                  </a:p>
                  <a:p>
                    <a:r>
                      <a:rPr lang="en-US" sz="500" dirty="0"/>
                      <a:t>default – 17217.0.0/24</a:t>
                    </a:r>
                  </a:p>
                </p:txBody>
              </p:sp>
            </p:grpSp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D96B9B7-BE35-C34C-9737-7313EF0E74F4}"/>
                  </a:ext>
                </a:extLst>
              </p:cNvPr>
              <p:cNvSpPr txBox="1"/>
              <p:nvPr/>
            </p:nvSpPr>
            <p:spPr>
              <a:xfrm>
                <a:off x="6850566" y="1151030"/>
                <a:ext cx="68016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default – 192.168.0.0/24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1B707CA-3031-A149-816C-64A79F8D89C1}"/>
                  </a:ext>
                </a:extLst>
              </p:cNvPr>
              <p:cNvSpPr/>
              <p:nvPr/>
            </p:nvSpPr>
            <p:spPr>
              <a:xfrm>
                <a:off x="2296619" y="2754958"/>
                <a:ext cx="1047787" cy="1135814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3FBF9D0-C748-E34D-B2F2-493CA8AD309E}"/>
                  </a:ext>
                </a:extLst>
              </p:cNvPr>
              <p:cNvSpPr txBox="1"/>
              <p:nvPr/>
            </p:nvSpPr>
            <p:spPr>
              <a:xfrm>
                <a:off x="2341476" y="2782382"/>
                <a:ext cx="61328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 err="1"/>
                  <a:t>mgmt</a:t>
                </a:r>
                <a:r>
                  <a:rPr lang="en-US" sz="500" dirty="0"/>
                  <a:t> – 10.0.0.0/24</a:t>
                </a:r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06F6AB52-3380-ED48-9408-24C579A3EE87}"/>
                  </a:ext>
                </a:extLst>
              </p:cNvPr>
              <p:cNvGrpSpPr/>
              <p:nvPr/>
            </p:nvGrpSpPr>
            <p:grpSpPr>
              <a:xfrm>
                <a:off x="1388855" y="930251"/>
                <a:ext cx="958821" cy="134754"/>
                <a:chOff x="5614960" y="1072694"/>
                <a:chExt cx="958821" cy="134754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025E2A1D-4099-8F43-BC9F-8B3149E07C03}"/>
                    </a:ext>
                  </a:extLst>
                </p:cNvPr>
                <p:cNvSpPr txBox="1"/>
                <p:nvPr/>
              </p:nvSpPr>
              <p:spPr>
                <a:xfrm>
                  <a:off x="5855593" y="1106449"/>
                  <a:ext cx="718188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fw-vnet</a:t>
                  </a:r>
                  <a:r>
                    <a:rPr lang="en-US" sz="500" dirty="0"/>
                    <a:t> – 192.168.0.0/16</a:t>
                  </a:r>
                </a:p>
              </p:txBody>
            </p:sp>
            <p:pic>
              <p:nvPicPr>
                <p:cNvPr id="176" name="Picture 175">
                  <a:extLst>
                    <a:ext uri="{FF2B5EF4-FFF2-40B4-BE49-F238E27FC236}">
                      <a16:creationId xmlns:a16="http://schemas.microsoft.com/office/drawing/2014/main" id="{9B5E0BC2-B1A2-A246-A30A-5E9E47656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614960" y="1072694"/>
                  <a:ext cx="240632" cy="1347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8043E5E-3281-AD40-AF63-7319D2E3E921}"/>
                </a:ext>
              </a:extLst>
            </p:cNvPr>
            <p:cNvGrpSpPr/>
            <p:nvPr/>
          </p:nvGrpSpPr>
          <p:grpSpPr>
            <a:xfrm>
              <a:off x="5535615" y="1702214"/>
              <a:ext cx="1097341" cy="1826697"/>
              <a:chOff x="5535615" y="1702214"/>
              <a:chExt cx="1097341" cy="1826697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981F219-F7AC-5E42-B2D7-183E1AD71C4A}"/>
                  </a:ext>
                </a:extLst>
              </p:cNvPr>
              <p:cNvGrpSpPr/>
              <p:nvPr/>
            </p:nvGrpSpPr>
            <p:grpSpPr>
              <a:xfrm>
                <a:off x="5538365" y="1702214"/>
                <a:ext cx="1094591" cy="98159"/>
                <a:chOff x="5538364" y="1781088"/>
                <a:chExt cx="1094591" cy="98159"/>
              </a:xfrm>
            </p:grpSpPr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9F176065-6FCE-9949-89E3-D95498E112DE}"/>
                    </a:ext>
                  </a:extLst>
                </p:cNvPr>
                <p:cNvCxnSpPr/>
                <p:nvPr/>
              </p:nvCxnSpPr>
              <p:spPr>
                <a:xfrm>
                  <a:off x="5538364" y="1879247"/>
                  <a:ext cx="1094591" cy="0"/>
                </a:xfrm>
                <a:prstGeom prst="line">
                  <a:avLst/>
                </a:prstGeom>
                <a:ln cap="rnd">
                  <a:solidFill>
                    <a:schemeClr val="accent6"/>
                  </a:solidFill>
                  <a:prstDash val="sysDot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334214FB-DCF5-4E4E-B91A-3B9A6EEEA512}"/>
                    </a:ext>
                  </a:extLst>
                </p:cNvPr>
                <p:cNvSpPr txBox="1"/>
                <p:nvPr/>
              </p:nvSpPr>
              <p:spPr>
                <a:xfrm>
                  <a:off x="5807215" y="1781088"/>
                  <a:ext cx="556889" cy="795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vnet</a:t>
                  </a:r>
                  <a:r>
                    <a:rPr lang="en-US" sz="500" dirty="0"/>
                    <a:t>-to-</a:t>
                  </a:r>
                  <a:r>
                    <a:rPr lang="en-US" sz="500" dirty="0" err="1"/>
                    <a:t>vnet</a:t>
                  </a:r>
                  <a:r>
                    <a:rPr lang="en-US" sz="500" dirty="0"/>
                    <a:t>-peering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24CCDECC-035B-3543-B63D-279ED72BC8D1}"/>
                  </a:ext>
                </a:extLst>
              </p:cNvPr>
              <p:cNvGrpSpPr/>
              <p:nvPr/>
            </p:nvGrpSpPr>
            <p:grpSpPr>
              <a:xfrm>
                <a:off x="5535615" y="3430752"/>
                <a:ext cx="1094591" cy="98159"/>
                <a:chOff x="5538364" y="1781088"/>
                <a:chExt cx="1094591" cy="98159"/>
              </a:xfrm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C1D8F46E-F382-874A-83B1-35F7F8AF4D62}"/>
                    </a:ext>
                  </a:extLst>
                </p:cNvPr>
                <p:cNvCxnSpPr/>
                <p:nvPr/>
              </p:nvCxnSpPr>
              <p:spPr>
                <a:xfrm>
                  <a:off x="5538364" y="1879247"/>
                  <a:ext cx="1094591" cy="0"/>
                </a:xfrm>
                <a:prstGeom prst="line">
                  <a:avLst/>
                </a:prstGeom>
                <a:ln cap="rnd">
                  <a:solidFill>
                    <a:schemeClr val="accent6"/>
                  </a:solidFill>
                  <a:prstDash val="sysDot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45BC9C48-6273-AE47-97BF-B6D157DE1F22}"/>
                    </a:ext>
                  </a:extLst>
                </p:cNvPr>
                <p:cNvSpPr txBox="1"/>
                <p:nvPr/>
              </p:nvSpPr>
              <p:spPr>
                <a:xfrm>
                  <a:off x="5807215" y="1781088"/>
                  <a:ext cx="556889" cy="795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vnet</a:t>
                  </a:r>
                  <a:r>
                    <a:rPr lang="en-US" sz="500" dirty="0"/>
                    <a:t>-to-</a:t>
                  </a:r>
                  <a:r>
                    <a:rPr lang="en-US" sz="500" dirty="0" err="1"/>
                    <a:t>vnet</a:t>
                  </a:r>
                  <a:r>
                    <a:rPr lang="en-US" sz="500" dirty="0"/>
                    <a:t>-peering</a:t>
                  </a:r>
                </a:p>
              </p:txBody>
            </p:sp>
          </p:grp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E592C31-D107-F94B-909E-2B959222F5F4}"/>
                </a:ext>
              </a:extLst>
            </p:cNvPr>
            <p:cNvGrpSpPr/>
            <p:nvPr/>
          </p:nvGrpSpPr>
          <p:grpSpPr>
            <a:xfrm>
              <a:off x="2631560" y="1270133"/>
              <a:ext cx="712845" cy="1301876"/>
              <a:chOff x="4138701" y="1851851"/>
              <a:chExt cx="712845" cy="130187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0C846361-2367-0B41-8C64-EDA78C39D2CB}"/>
                  </a:ext>
                </a:extLst>
              </p:cNvPr>
              <p:cNvSpPr/>
              <p:nvPr/>
            </p:nvSpPr>
            <p:spPr>
              <a:xfrm>
                <a:off x="4138701" y="1955493"/>
                <a:ext cx="712845" cy="1198234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965F8749-FE53-6043-A8D8-BAC8DAE1B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4151" y="1851851"/>
                <a:ext cx="200025" cy="190500"/>
              </a:xfrm>
              <a:prstGeom prst="rect">
                <a:avLst/>
              </a:prstGeom>
            </p:spPr>
          </p:pic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08440F-6925-F04E-9FBE-5D0AACC1CEEB}"/>
                  </a:ext>
                </a:extLst>
              </p:cNvPr>
              <p:cNvSpPr txBox="1"/>
              <p:nvPr/>
            </p:nvSpPr>
            <p:spPr>
              <a:xfrm>
                <a:off x="4361337" y="1917021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firewall-</a:t>
                </a:r>
                <a:r>
                  <a:rPr lang="en-US" sz="500" dirty="0" err="1"/>
                  <a:t>av</a:t>
                </a:r>
                <a:r>
                  <a:rPr lang="en-US" sz="500" dirty="0"/>
                  <a:t>-set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724A73-C8CE-8142-B24B-178B451AD587}"/>
                  </a:ext>
                </a:extLst>
              </p:cNvPr>
              <p:cNvSpPr txBox="1"/>
              <p:nvPr/>
            </p:nvSpPr>
            <p:spPr>
              <a:xfrm>
                <a:off x="4301592" y="2105329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vm-paloalto-1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F24C017-8F3A-5041-9BB6-EBEC199C7230}"/>
                  </a:ext>
                </a:extLst>
              </p:cNvPr>
              <p:cNvSpPr txBox="1"/>
              <p:nvPr/>
            </p:nvSpPr>
            <p:spPr>
              <a:xfrm>
                <a:off x="4300551" y="2698867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vm-paloalto-2</a:t>
                </a:r>
              </a:p>
            </p:txBody>
          </p:sp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FE7E0957-5E9B-D544-87A9-FF2182D75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6223" y="2202829"/>
                <a:ext cx="252121" cy="252121"/>
              </a:xfrm>
              <a:prstGeom prst="rect">
                <a:avLst/>
              </a:prstGeom>
            </p:spPr>
          </p:pic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64BC4AD4-3F18-E545-A0A0-1606C5D3C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08" y="2789160"/>
                <a:ext cx="252121" cy="252121"/>
              </a:xfrm>
              <a:prstGeom prst="rect">
                <a:avLst/>
              </a:prstGeom>
            </p:spPr>
          </p:pic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B447F74-82E1-584A-8BA5-3DC9FB7ED57D}"/>
                </a:ext>
              </a:extLst>
            </p:cNvPr>
            <p:cNvGrpSpPr/>
            <p:nvPr/>
          </p:nvGrpSpPr>
          <p:grpSpPr>
            <a:xfrm>
              <a:off x="1696337" y="1517904"/>
              <a:ext cx="2550824" cy="2320175"/>
              <a:chOff x="1696337" y="1517904"/>
              <a:chExt cx="2550824" cy="2320175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7EA4FCB-0777-C14A-9F7F-5BB0AC92F277}"/>
                  </a:ext>
                </a:extLst>
              </p:cNvPr>
              <p:cNvGrpSpPr/>
              <p:nvPr/>
            </p:nvGrpSpPr>
            <p:grpSpPr>
              <a:xfrm>
                <a:off x="1696337" y="1517904"/>
                <a:ext cx="2550824" cy="2320175"/>
                <a:chOff x="1696337" y="1517904"/>
                <a:chExt cx="2550824" cy="2320175"/>
              </a:xfrm>
            </p:grpSpPr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C348D62-77ED-FB49-966B-E2921B27C4A1}"/>
                    </a:ext>
                  </a:extLst>
                </p:cNvPr>
                <p:cNvCxnSpPr>
                  <a:cxnSpLocks/>
                  <a:stCxn id="157" idx="1"/>
                  <a:endCxn id="237" idx="3"/>
                </p:cNvCxnSpPr>
                <p:nvPr/>
              </p:nvCxnSpPr>
              <p:spPr>
                <a:xfrm flipH="1">
                  <a:off x="2089044" y="1744285"/>
                  <a:ext cx="770038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DD10CFE-021A-994E-B185-559D5D0A3BE9}"/>
                    </a:ext>
                  </a:extLst>
                </p:cNvPr>
                <p:cNvCxnSpPr>
                  <a:cxnSpLocks/>
                  <a:endCxn id="200" idx="1"/>
                </p:cNvCxnSpPr>
                <p:nvPr/>
              </p:nvCxnSpPr>
              <p:spPr>
                <a:xfrm>
                  <a:off x="1935607" y="2333503"/>
                  <a:ext cx="92846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553D9F1E-8F1F-DA47-ACFC-6B2C11937D59}"/>
                    </a:ext>
                  </a:extLst>
                </p:cNvPr>
                <p:cNvGrpSpPr/>
                <p:nvPr/>
              </p:nvGrpSpPr>
              <p:grpSpPr>
                <a:xfrm>
                  <a:off x="1696337" y="1517904"/>
                  <a:ext cx="456751" cy="393496"/>
                  <a:chOff x="3352426" y="2118986"/>
                  <a:chExt cx="456751" cy="393496"/>
                </a:xfrm>
              </p:grpSpPr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9DC33314-D83F-1B42-AE94-175250D330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8033" y="2264832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0E88C62A-EF85-EC4C-B941-E82ECA2AD048}"/>
                      </a:ext>
                    </a:extLst>
                  </p:cNvPr>
                  <p:cNvSpPr txBox="1"/>
                  <p:nvPr/>
                </p:nvSpPr>
                <p:spPr>
                  <a:xfrm>
                    <a:off x="3352426" y="2118986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fw1-untrust-nic</a:t>
                    </a:r>
                  </a:p>
                  <a:p>
                    <a:pPr algn="ctr"/>
                    <a:r>
                      <a:rPr lang="en-US" sz="500" dirty="0"/>
                      <a:t>10.0.1.4</a:t>
                    </a:r>
                  </a:p>
                </p:txBody>
              </p:sp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2B930E5C-5CD1-2941-B779-1277FB037739}"/>
                    </a:ext>
                  </a:extLst>
                </p:cNvPr>
                <p:cNvGrpSpPr/>
                <p:nvPr/>
              </p:nvGrpSpPr>
              <p:grpSpPr>
                <a:xfrm>
                  <a:off x="1707232" y="2066544"/>
                  <a:ext cx="456751" cy="391759"/>
                  <a:chOff x="3361830" y="2669468"/>
                  <a:chExt cx="456751" cy="391759"/>
                </a:xfrm>
              </p:grpSpPr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F2016C4-E4F1-F944-8391-A1567A188C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526" y="2813577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DCE2CEC1-1124-D34C-8AFA-B8A01185A830}"/>
                      </a:ext>
                    </a:extLst>
                  </p:cNvPr>
                  <p:cNvSpPr txBox="1"/>
                  <p:nvPr/>
                </p:nvSpPr>
                <p:spPr>
                  <a:xfrm>
                    <a:off x="3361830" y="2669468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fw2-untrust-nic</a:t>
                    </a:r>
                  </a:p>
                  <a:p>
                    <a:pPr algn="ctr"/>
                    <a:r>
                      <a:rPr lang="en-US" sz="500" dirty="0"/>
                      <a:t>10.0.1.5</a:t>
                    </a:r>
                  </a:p>
                </p:txBody>
              </p: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B7E99CE-4B9C-E043-90FA-A033EF2625B7}"/>
                    </a:ext>
                  </a:extLst>
                </p:cNvPr>
                <p:cNvGrpSpPr/>
                <p:nvPr/>
              </p:nvGrpSpPr>
              <p:grpSpPr>
                <a:xfrm>
                  <a:off x="3790410" y="1519091"/>
                  <a:ext cx="456751" cy="393496"/>
                  <a:chOff x="3352426" y="2118986"/>
                  <a:chExt cx="456751" cy="393496"/>
                </a:xfrm>
              </p:grpSpPr>
              <p:pic>
                <p:nvPicPr>
                  <p:cNvPr id="233" name="Picture 232">
                    <a:extLst>
                      <a:ext uri="{FF2B5EF4-FFF2-40B4-BE49-F238E27FC236}">
                        <a16:creationId xmlns:a16="http://schemas.microsoft.com/office/drawing/2014/main" id="{58E59F5E-88C5-C94A-A8D0-171644660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8033" y="2264832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F5CB20C0-3624-1D4B-BEA7-B7F565AF5168}"/>
                      </a:ext>
                    </a:extLst>
                  </p:cNvPr>
                  <p:cNvSpPr txBox="1"/>
                  <p:nvPr/>
                </p:nvSpPr>
                <p:spPr>
                  <a:xfrm>
                    <a:off x="3352426" y="2118986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fw1-trust-nic</a:t>
                    </a:r>
                  </a:p>
                  <a:p>
                    <a:pPr algn="ctr"/>
                    <a:r>
                      <a:rPr lang="en-US" sz="500" dirty="0"/>
                      <a:t>10.0.2.4</a:t>
                    </a:r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1EB5663E-05A7-4345-A86F-156039D7A2E1}"/>
                    </a:ext>
                  </a:extLst>
                </p:cNvPr>
                <p:cNvGrpSpPr/>
                <p:nvPr/>
              </p:nvGrpSpPr>
              <p:grpSpPr>
                <a:xfrm>
                  <a:off x="2773522" y="2988963"/>
                  <a:ext cx="456751" cy="849116"/>
                  <a:chOff x="2421066" y="3531351"/>
                  <a:chExt cx="456751" cy="849116"/>
                </a:xfrm>
              </p:grpSpPr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874BCF90-A117-424A-BBE6-E813CCAB040D}"/>
                      </a:ext>
                    </a:extLst>
                  </p:cNvPr>
                  <p:cNvGrpSpPr/>
                  <p:nvPr/>
                </p:nvGrpSpPr>
                <p:grpSpPr>
                  <a:xfrm>
                    <a:off x="2421066" y="3531351"/>
                    <a:ext cx="456751" cy="393496"/>
                    <a:chOff x="3352426" y="2118986"/>
                    <a:chExt cx="456751" cy="393496"/>
                  </a:xfrm>
                </p:grpSpPr>
                <p:pic>
                  <p:nvPicPr>
                    <p:cNvPr id="231" name="Picture 230">
                      <a:extLst>
                        <a:ext uri="{FF2B5EF4-FFF2-40B4-BE49-F238E27FC236}">
                          <a16:creationId xmlns:a16="http://schemas.microsoft.com/office/drawing/2014/main" id="{39D61BB8-08A8-0D43-B948-229106BD5C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38033" y="2264832"/>
                      <a:ext cx="307100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694248E9-0194-D246-9DD2-FF25215EE2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2426" y="2118986"/>
                      <a:ext cx="456751" cy="1538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sz="500" dirty="0"/>
                        <a:t>fw1-mgmt-nic</a:t>
                      </a:r>
                    </a:p>
                    <a:p>
                      <a:pPr algn="ctr"/>
                      <a:r>
                        <a:rPr lang="en-US" sz="500" dirty="0"/>
                        <a:t>10.0.2.4</a:t>
                      </a:r>
                    </a:p>
                  </p:txBody>
                </p:sp>
              </p:grpSp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63F7815B-3D97-B14F-902E-DF6EEFCF6CAE}"/>
                      </a:ext>
                    </a:extLst>
                  </p:cNvPr>
                  <p:cNvGrpSpPr/>
                  <p:nvPr/>
                </p:nvGrpSpPr>
                <p:grpSpPr>
                  <a:xfrm>
                    <a:off x="2421066" y="3988708"/>
                    <a:ext cx="456751" cy="391759"/>
                    <a:chOff x="3361830" y="2669468"/>
                    <a:chExt cx="456751" cy="391759"/>
                  </a:xfrm>
                </p:grpSpPr>
                <p:pic>
                  <p:nvPicPr>
                    <p:cNvPr id="229" name="Picture 228">
                      <a:extLst>
                        <a:ext uri="{FF2B5EF4-FFF2-40B4-BE49-F238E27FC236}">
                          <a16:creationId xmlns:a16="http://schemas.microsoft.com/office/drawing/2014/main" id="{0DD6208D-2CB0-4143-B2D6-1F7CA100C8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48526" y="2813577"/>
                      <a:ext cx="307100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5A2624FA-3AC0-9442-8BD5-CE1C5D577B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61830" y="2669468"/>
                      <a:ext cx="456751" cy="1538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sz="500" dirty="0"/>
                        <a:t>fw2-mgmt-nic</a:t>
                      </a:r>
                    </a:p>
                    <a:p>
                      <a:pPr algn="ctr"/>
                      <a:r>
                        <a:rPr lang="en-US" sz="500" dirty="0"/>
                        <a:t>10.0.2.5</a:t>
                      </a:r>
                    </a:p>
                  </p:txBody>
                </p:sp>
              </p:grp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162580D3-39C4-A44E-A6C1-70B94DFDD9CC}"/>
                    </a:ext>
                  </a:extLst>
                </p:cNvPr>
                <p:cNvGrpSpPr/>
                <p:nvPr/>
              </p:nvGrpSpPr>
              <p:grpSpPr>
                <a:xfrm>
                  <a:off x="3785416" y="2062007"/>
                  <a:ext cx="456751" cy="391759"/>
                  <a:chOff x="3361830" y="2669468"/>
                  <a:chExt cx="456751" cy="391759"/>
                </a:xfrm>
              </p:grpSpPr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69213519-B7B3-6D49-9955-28C7119664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526" y="2813577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F8BFC6F0-2197-4642-B0F4-5CD2C723C8FB}"/>
                      </a:ext>
                    </a:extLst>
                  </p:cNvPr>
                  <p:cNvSpPr txBox="1"/>
                  <p:nvPr/>
                </p:nvSpPr>
                <p:spPr>
                  <a:xfrm>
                    <a:off x="3361830" y="2669468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fw2-trust-nic</a:t>
                    </a:r>
                  </a:p>
                  <a:p>
                    <a:pPr algn="ctr"/>
                    <a:r>
                      <a:rPr lang="en-US" sz="500" dirty="0"/>
                      <a:t>10.0.2.5</a:t>
                    </a:r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ECDFEAB9-19CE-9445-B219-B01EBDB07F80}"/>
                    </a:ext>
                  </a:extLst>
                </p:cNvPr>
                <p:cNvGrpSpPr/>
                <p:nvPr/>
              </p:nvGrpSpPr>
              <p:grpSpPr>
                <a:xfrm>
                  <a:off x="2990127" y="1869728"/>
                  <a:ext cx="405431" cy="1836538"/>
                  <a:chOff x="2990127" y="1869728"/>
                  <a:chExt cx="405431" cy="1836538"/>
                </a:xfrm>
              </p:grpSpPr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7B223515-DAA7-E141-AE93-5A60D92ED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90127" y="2459563"/>
                    <a:ext cx="1" cy="216088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4271E4E4-6AA2-3843-B5B2-F0FA3B2A30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97544" y="2675651"/>
                    <a:ext cx="264920" cy="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6A0FB200-2D25-2841-BA27-AAC62C2487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62464" y="2674342"/>
                    <a:ext cx="0" cy="576072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4D0A6AE0-C131-D545-B8B5-8F4813C5F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119376" y="3246639"/>
                    <a:ext cx="143088" cy="122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ABBFF7B0-199D-E343-8444-63F716D8F6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94668" y="1869728"/>
                    <a:ext cx="0" cy="110513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BACE781F-75D0-8A4A-BD03-AA297DC168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93222" y="1982010"/>
                    <a:ext cx="402336" cy="243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1D184A63-D751-254D-AF68-A88C75A2E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93798" y="1977061"/>
                    <a:ext cx="0" cy="172821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CDA87BAF-A7BD-F54E-A231-124FAD0F0B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133206" y="3706265"/>
                    <a:ext cx="258907" cy="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7EDCBC5E-3E76-2749-965B-4419605919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470" y="3134809"/>
                  <a:ext cx="266700" cy="2286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5597FE3D-CC4F-774F-BF79-16D45811A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470" y="3583736"/>
                  <a:ext cx="266700" cy="228600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585E67BB-4030-574B-84CF-418B7C1E2A26}"/>
                    </a:ext>
                  </a:extLst>
                </p:cNvPr>
                <p:cNvSpPr txBox="1"/>
                <p:nvPr/>
              </p:nvSpPr>
              <p:spPr>
                <a:xfrm>
                  <a:off x="2297150" y="3064080"/>
                  <a:ext cx="45675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fw1-mgmt-pip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59A9A67-F52D-274F-9FCE-5076ACAF8895}"/>
                    </a:ext>
                  </a:extLst>
                </p:cNvPr>
                <p:cNvSpPr txBox="1"/>
                <p:nvPr/>
              </p:nvSpPr>
              <p:spPr>
                <a:xfrm>
                  <a:off x="2294501" y="3520794"/>
                  <a:ext cx="45675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fw2-mgmt-pip</a:t>
                  </a:r>
                </a:p>
              </p:txBody>
            </p:sp>
          </p:grp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9E4807B-3A3A-AD45-B92D-1528F73C5104}"/>
                  </a:ext>
                </a:extLst>
              </p:cNvPr>
              <p:cNvCxnSpPr>
                <a:cxnSpLocks/>
                <a:endCxn id="225" idx="1"/>
              </p:cNvCxnSpPr>
              <p:nvPr/>
            </p:nvCxnSpPr>
            <p:spPr>
              <a:xfrm flipV="1">
                <a:off x="3106591" y="2329941"/>
                <a:ext cx="765521" cy="3562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01E62F79-779A-414F-AE20-CB3F9B427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9376" y="1738840"/>
                <a:ext cx="765521" cy="3562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533CB6E6-440D-2E4E-BB7B-A7A9E55BC320}"/>
                </a:ext>
              </a:extLst>
            </p:cNvPr>
            <p:cNvGrpSpPr/>
            <p:nvPr/>
          </p:nvGrpSpPr>
          <p:grpSpPr>
            <a:xfrm>
              <a:off x="6804121" y="1348961"/>
              <a:ext cx="2003821" cy="2493207"/>
              <a:chOff x="6804121" y="1348961"/>
              <a:chExt cx="2003821" cy="2493207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8D76787-7E9F-624C-96FC-274DA1795ABC}"/>
                  </a:ext>
                </a:extLst>
              </p:cNvPr>
              <p:cNvGrpSpPr/>
              <p:nvPr/>
            </p:nvGrpSpPr>
            <p:grpSpPr>
              <a:xfrm>
                <a:off x="7622345" y="1348961"/>
                <a:ext cx="1185597" cy="749740"/>
                <a:chOff x="7622345" y="1348961"/>
                <a:chExt cx="1185597" cy="749740"/>
              </a:xfrm>
            </p:grpSpPr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981D0BC4-4BA0-D843-8447-86BEC77313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87653" y="1833922"/>
                  <a:ext cx="64008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04845009-E7D6-9E4F-92A6-4CE30661DF87}"/>
                    </a:ext>
                  </a:extLst>
                </p:cNvPr>
                <p:cNvGrpSpPr/>
                <p:nvPr/>
              </p:nvGrpSpPr>
              <p:grpSpPr>
                <a:xfrm>
                  <a:off x="7622345" y="1593614"/>
                  <a:ext cx="456751" cy="393496"/>
                  <a:chOff x="5533466" y="3447085"/>
                  <a:chExt cx="456751" cy="393496"/>
                </a:xfrm>
              </p:grpSpPr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3229AE6-70F2-E247-8D36-0DB0C3EBFBCF}"/>
                      </a:ext>
                    </a:extLst>
                  </p:cNvPr>
                  <p:cNvSpPr txBox="1"/>
                  <p:nvPr/>
                </p:nvSpPr>
                <p:spPr>
                  <a:xfrm>
                    <a:off x="5533466" y="3447085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web-</a:t>
                    </a:r>
                    <a:r>
                      <a:rPr lang="en-US" sz="500" dirty="0" err="1"/>
                      <a:t>nic</a:t>
                    </a:r>
                    <a:endParaRPr lang="en-US" sz="500" dirty="0"/>
                  </a:p>
                  <a:p>
                    <a:pPr algn="ctr"/>
                    <a:r>
                      <a:rPr lang="en-US" sz="500" dirty="0"/>
                      <a:t>192.168.0.4</a:t>
                    </a:r>
                  </a:p>
                </p:txBody>
              </p:sp>
              <p:pic>
                <p:nvPicPr>
                  <p:cNvPr id="259" name="Picture 258">
                    <a:extLst>
                      <a:ext uri="{FF2B5EF4-FFF2-40B4-BE49-F238E27FC236}">
                        <a16:creationId xmlns:a16="http://schemas.microsoft.com/office/drawing/2014/main" id="{9F04B216-45BC-D948-99D7-FCFF9E2E0F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19073" y="3592931"/>
                    <a:ext cx="307100" cy="24765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14A4651E-B594-434C-8C76-EB4997EF5535}"/>
                    </a:ext>
                  </a:extLst>
                </p:cNvPr>
                <p:cNvGrpSpPr/>
                <p:nvPr/>
              </p:nvGrpSpPr>
              <p:grpSpPr>
                <a:xfrm>
                  <a:off x="8257420" y="1348961"/>
                  <a:ext cx="550522" cy="749740"/>
                  <a:chOff x="7062550" y="1227790"/>
                  <a:chExt cx="550522" cy="749740"/>
                </a:xfrm>
              </p:grpSpPr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4B0BC1F9-FC04-BA46-ACA7-F89442D5C3E6}"/>
                      </a:ext>
                    </a:extLst>
                  </p:cNvPr>
                  <p:cNvSpPr/>
                  <p:nvPr/>
                </p:nvSpPr>
                <p:spPr>
                  <a:xfrm>
                    <a:off x="7062550" y="1336677"/>
                    <a:ext cx="550522" cy="640853"/>
                  </a:xfrm>
                  <a:prstGeom prst="rect">
                    <a:avLst/>
                  </a:prstGeom>
                  <a:noFill/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dash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pic>
                <p:nvPicPr>
                  <p:cNvPr id="253" name="Picture 252">
                    <a:extLst>
                      <a:ext uri="{FF2B5EF4-FFF2-40B4-BE49-F238E27FC236}">
                        <a16:creationId xmlns:a16="http://schemas.microsoft.com/office/drawing/2014/main" id="{67AD4762-1B7A-5441-8D10-F4C1EC811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64527" y="1227790"/>
                    <a:ext cx="200025" cy="190500"/>
                  </a:xfrm>
                  <a:prstGeom prst="rect">
                    <a:avLst/>
                  </a:prstGeom>
                </p:spPr>
              </p:pic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C745F142-C9B7-5246-BD6C-B7859B5B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036" y="1303952"/>
                    <a:ext cx="326094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web-</a:t>
                    </a:r>
                    <a:r>
                      <a:rPr lang="en-US" sz="500" dirty="0" err="1"/>
                      <a:t>av</a:t>
                    </a:r>
                    <a:r>
                      <a:rPr lang="en-US" sz="500" dirty="0"/>
                      <a:t>-set</a:t>
                    </a:r>
                  </a:p>
                </p:txBody>
              </p:sp>
              <p:grpSp>
                <p:nvGrpSpPr>
                  <p:cNvPr id="255" name="Group 254">
                    <a:extLst>
                      <a:ext uri="{FF2B5EF4-FFF2-40B4-BE49-F238E27FC236}">
                        <a16:creationId xmlns:a16="http://schemas.microsoft.com/office/drawing/2014/main" id="{6684ED63-7EBD-4042-A52B-E542FFE3DAAB}"/>
                      </a:ext>
                    </a:extLst>
                  </p:cNvPr>
                  <p:cNvGrpSpPr/>
                  <p:nvPr/>
                </p:nvGrpSpPr>
                <p:grpSpPr>
                  <a:xfrm>
                    <a:off x="7197930" y="1543230"/>
                    <a:ext cx="276225" cy="302906"/>
                    <a:chOff x="7164674" y="882186"/>
                    <a:chExt cx="276225" cy="302906"/>
                  </a:xfrm>
                </p:grpSpPr>
                <p:pic>
                  <p:nvPicPr>
                    <p:cNvPr id="256" name="Picture 255">
                      <a:extLst>
                        <a:ext uri="{FF2B5EF4-FFF2-40B4-BE49-F238E27FC236}">
                          <a16:creationId xmlns:a16="http://schemas.microsoft.com/office/drawing/2014/main" id="{7D741C4A-A89B-7E46-8449-1D14651E0B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164674" y="937442"/>
                      <a:ext cx="276225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30922689-FF36-9E4E-8FD3-14B8B5E18E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81908" y="882186"/>
                      <a:ext cx="238005" cy="769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r>
                        <a:rPr lang="en-US" sz="500" dirty="0"/>
                        <a:t>web-</a:t>
                      </a:r>
                      <a:r>
                        <a:rPr lang="en-US" sz="500" dirty="0" err="1"/>
                        <a:t>vm</a:t>
                      </a:r>
                      <a:endParaRPr lang="en-US" sz="500" dirty="0"/>
                    </a:p>
                  </p:txBody>
                </p:sp>
              </p:grpSp>
            </p:grp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80D86896-169D-D340-93EA-DA3F199F81A3}"/>
                  </a:ext>
                </a:extLst>
              </p:cNvPr>
              <p:cNvGrpSpPr/>
              <p:nvPr/>
            </p:nvGrpSpPr>
            <p:grpSpPr>
              <a:xfrm>
                <a:off x="6804121" y="3446320"/>
                <a:ext cx="807370" cy="395848"/>
                <a:chOff x="6804121" y="3446320"/>
                <a:chExt cx="807370" cy="395848"/>
              </a:xfrm>
            </p:grpSpPr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67CBA79F-B91D-F747-AD44-C87559570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55666" y="3705277"/>
                  <a:ext cx="54864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FA1175EA-9933-9641-B695-4A2C3E66BF7F}"/>
                    </a:ext>
                  </a:extLst>
                </p:cNvPr>
                <p:cNvGrpSpPr/>
                <p:nvPr/>
              </p:nvGrpSpPr>
              <p:grpSpPr>
                <a:xfrm>
                  <a:off x="7328909" y="3528911"/>
                  <a:ext cx="282582" cy="313257"/>
                  <a:chOff x="8076092" y="893541"/>
                  <a:chExt cx="282582" cy="313257"/>
                </a:xfrm>
              </p:grpSpPr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DB8D8DBE-F1DD-164B-875F-195E10CDCC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6092" y="959148"/>
                    <a:ext cx="276225" cy="247650"/>
                  </a:xfrm>
                  <a:prstGeom prst="rect">
                    <a:avLst/>
                  </a:prstGeom>
                </p:spPr>
              </p:pic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D5BFA163-9059-054B-AB8E-F3077927D6EC}"/>
                      </a:ext>
                    </a:extLst>
                  </p:cNvPr>
                  <p:cNvSpPr txBox="1"/>
                  <p:nvPr/>
                </p:nvSpPr>
                <p:spPr>
                  <a:xfrm>
                    <a:off x="8081644" y="893541"/>
                    <a:ext cx="277030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jump-</a:t>
                    </a:r>
                    <a:r>
                      <a:rPr lang="en-US" sz="500" dirty="0" err="1"/>
                      <a:t>vm</a:t>
                    </a:r>
                    <a:endParaRPr lang="en-US" sz="500" dirty="0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97488E1F-31F0-8043-B290-8F25A9C9AE26}"/>
                    </a:ext>
                  </a:extLst>
                </p:cNvPr>
                <p:cNvGrpSpPr/>
                <p:nvPr/>
              </p:nvGrpSpPr>
              <p:grpSpPr>
                <a:xfrm>
                  <a:off x="6804121" y="3446320"/>
                  <a:ext cx="363528" cy="391026"/>
                  <a:chOff x="5655638" y="3485282"/>
                  <a:chExt cx="363528" cy="391026"/>
                </a:xfrm>
              </p:grpSpPr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88F3D46E-6900-E946-B227-1EC061CFF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4467" y="3628658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EB1BB33A-C77E-414A-A95D-AFE5B54D156E}"/>
                      </a:ext>
                    </a:extLst>
                  </p:cNvPr>
                  <p:cNvSpPr txBox="1"/>
                  <p:nvPr/>
                </p:nvSpPr>
                <p:spPr>
                  <a:xfrm>
                    <a:off x="5655638" y="3485282"/>
                    <a:ext cx="363528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jump-</a:t>
                    </a:r>
                    <a:r>
                      <a:rPr lang="en-US" sz="500" dirty="0" err="1"/>
                      <a:t>nic</a:t>
                    </a:r>
                    <a:endParaRPr lang="en-US" sz="500" dirty="0"/>
                  </a:p>
                  <a:p>
                    <a:pPr algn="ctr"/>
                    <a:r>
                      <a:rPr lang="en-US" sz="500" dirty="0"/>
                      <a:t>172.17.0.4</a:t>
                    </a:r>
                  </a:p>
                </p:txBody>
              </p:sp>
            </p:grpSp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5E2955A4-0B4C-DE4A-B8C2-7D93AED9DA20}"/>
                </a:ext>
              </a:extLst>
            </p:cNvPr>
            <p:cNvGrpSpPr/>
            <p:nvPr/>
          </p:nvGrpSpPr>
          <p:grpSpPr>
            <a:xfrm>
              <a:off x="350909" y="1308354"/>
              <a:ext cx="2046352" cy="1268704"/>
              <a:chOff x="350909" y="1308354"/>
              <a:chExt cx="2046352" cy="1268704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C176E8A9-C751-3A4F-91CC-31F5315BC938}"/>
                  </a:ext>
                </a:extLst>
              </p:cNvPr>
              <p:cNvGrpSpPr/>
              <p:nvPr/>
            </p:nvGrpSpPr>
            <p:grpSpPr>
              <a:xfrm>
                <a:off x="350909" y="1420449"/>
                <a:ext cx="787320" cy="1019924"/>
                <a:chOff x="1827474" y="2133803"/>
                <a:chExt cx="787320" cy="1019924"/>
              </a:xfrm>
            </p:grpSpPr>
            <p:pic>
              <p:nvPicPr>
                <p:cNvPr id="266" name="Picture 265">
                  <a:extLst>
                    <a:ext uri="{FF2B5EF4-FFF2-40B4-BE49-F238E27FC236}">
                      <a16:creationId xmlns:a16="http://schemas.microsoft.com/office/drawing/2014/main" id="{6A5316C0-F6A3-CF48-B46F-C51CB42ED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2763" y="2441748"/>
                  <a:ext cx="154267" cy="154268"/>
                </a:xfrm>
                <a:prstGeom prst="rect">
                  <a:avLst/>
                </a:prstGeom>
              </p:spPr>
            </p:pic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22AF456E-77BB-2948-908A-6ADC13D02CF5}"/>
                    </a:ext>
                  </a:extLst>
                </p:cNvPr>
                <p:cNvSpPr txBox="1"/>
                <p:nvPr/>
              </p:nvSpPr>
              <p:spPr>
                <a:xfrm>
                  <a:off x="1946449" y="2438170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TCP/22</a:t>
                  </a:r>
                </a:p>
              </p:txBody>
            </p: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355502CF-E6D8-104C-AD0D-E0C37E767EEE}"/>
                    </a:ext>
                  </a:extLst>
                </p:cNvPr>
                <p:cNvGrpSpPr/>
                <p:nvPr/>
              </p:nvGrpSpPr>
              <p:grpSpPr>
                <a:xfrm>
                  <a:off x="1852189" y="2580314"/>
                  <a:ext cx="699367" cy="169277"/>
                  <a:chOff x="1853398" y="2569458"/>
                  <a:chExt cx="699367" cy="169277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7DFE69D-59F9-D343-B5A5-A30E13E3BF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53398" y="2570075"/>
                    <a:ext cx="169083" cy="161031"/>
                  </a:xfrm>
                  <a:prstGeom prst="rect">
                    <a:avLst/>
                  </a:prstGeom>
                </p:spPr>
              </p:pic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E36A79B5-84F4-804E-8FA6-EA271D972F8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1210" y="2569458"/>
                    <a:ext cx="60155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firewall-</a:t>
                    </a:r>
                    <a:r>
                      <a:rPr lang="en-US" sz="500" dirty="0" err="1"/>
                      <a:t>av</a:t>
                    </a:r>
                    <a:r>
                      <a:rPr lang="en-US" sz="500" dirty="0"/>
                      <a:t>-set</a:t>
                    </a:r>
                  </a:p>
                </p:txBody>
              </p:sp>
            </p:grpSp>
            <p:pic>
              <p:nvPicPr>
                <p:cNvPr id="269" name="Picture 268">
                  <a:extLst>
                    <a:ext uri="{FF2B5EF4-FFF2-40B4-BE49-F238E27FC236}">
                      <a16:creationId xmlns:a16="http://schemas.microsoft.com/office/drawing/2014/main" id="{0B1FCB96-CF8B-EC4F-A88C-9D6F14BB1B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6367" y="2321669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E16C106F-B8E4-E840-AF3E-4B7DCFE7B1D7}"/>
                    </a:ext>
                  </a:extLst>
                </p:cNvPr>
                <p:cNvSpPr txBox="1"/>
                <p:nvPr/>
              </p:nvSpPr>
              <p:spPr>
                <a:xfrm>
                  <a:off x="1939328" y="2311792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public-</a:t>
                  </a:r>
                  <a:r>
                    <a:rPr lang="en-US" sz="500" dirty="0" err="1"/>
                    <a:t>lb</a:t>
                  </a:r>
                  <a:r>
                    <a:rPr lang="en-US" sz="500" dirty="0"/>
                    <a:t>-pip</a:t>
                  </a: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4B6D9BB0-69C5-AB4D-BB5E-E7D75ABABE0E}"/>
                    </a:ext>
                  </a:extLst>
                </p:cNvPr>
                <p:cNvSpPr/>
                <p:nvPr/>
              </p:nvSpPr>
              <p:spPr>
                <a:xfrm>
                  <a:off x="1827474" y="2222407"/>
                  <a:ext cx="787320" cy="93132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9C79376-D610-6245-BEB4-A7333DE95F0A}"/>
                    </a:ext>
                  </a:extLst>
                </p:cNvPr>
                <p:cNvSpPr txBox="1"/>
                <p:nvPr/>
              </p:nvSpPr>
              <p:spPr>
                <a:xfrm>
                  <a:off x="2029029" y="2182273"/>
                  <a:ext cx="467499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firewall-public-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  <p:pic>
              <p:nvPicPr>
                <p:cNvPr id="273" name="Picture 272">
                  <a:extLst>
                    <a:ext uri="{FF2B5EF4-FFF2-40B4-BE49-F238E27FC236}">
                      <a16:creationId xmlns:a16="http://schemas.microsoft.com/office/drawing/2014/main" id="{CEFDEAF9-1A8D-A445-AA3E-778892818A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52189" y="2133803"/>
                  <a:ext cx="180466" cy="187151"/>
                </a:xfrm>
                <a:prstGeom prst="rect">
                  <a:avLst/>
                </a:prstGeom>
              </p:spPr>
            </p:pic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DF4711EB-E04E-6841-97A7-13F3E26DFA8E}"/>
                    </a:ext>
                  </a:extLst>
                </p:cNvPr>
                <p:cNvGrpSpPr/>
                <p:nvPr/>
              </p:nvGrpSpPr>
              <p:grpSpPr>
                <a:xfrm>
                  <a:off x="1862543" y="2752590"/>
                  <a:ext cx="674721" cy="169277"/>
                  <a:chOff x="1862543" y="2752590"/>
                  <a:chExt cx="674721" cy="169277"/>
                </a:xfrm>
              </p:grpSpPr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ABF2D69B-5AB2-664C-8514-B456B03B16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862543" y="2766609"/>
                    <a:ext cx="141496" cy="141496"/>
                  </a:xfrm>
                  <a:prstGeom prst="rect">
                    <a:avLst/>
                  </a:prstGeom>
                </p:spPr>
              </p:pic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8B84AC74-222B-7046-8D65-0EE476DC1359}"/>
                      </a:ext>
                    </a:extLst>
                  </p:cNvPr>
                  <p:cNvSpPr txBox="1"/>
                  <p:nvPr/>
                </p:nvSpPr>
                <p:spPr>
                  <a:xfrm>
                    <a:off x="1949752" y="2752590"/>
                    <a:ext cx="587512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TCP/80</a:t>
                    </a:r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50889A51-14BC-E648-9D92-CF80624FBF5B}"/>
                    </a:ext>
                  </a:extLst>
                </p:cNvPr>
                <p:cNvGrpSpPr/>
                <p:nvPr/>
              </p:nvGrpSpPr>
              <p:grpSpPr>
                <a:xfrm>
                  <a:off x="1852189" y="2915221"/>
                  <a:ext cx="674721" cy="169277"/>
                  <a:chOff x="1862543" y="2752590"/>
                  <a:chExt cx="674721" cy="169277"/>
                </a:xfrm>
              </p:grpSpPr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6F053315-41B2-EF49-9C1D-92612723C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862543" y="2766609"/>
                    <a:ext cx="141496" cy="141496"/>
                  </a:xfrm>
                  <a:prstGeom prst="rect">
                    <a:avLst/>
                  </a:prstGeom>
                </p:spPr>
              </p:pic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397BAAF7-A80C-1F48-B43B-BD701A41717A}"/>
                      </a:ext>
                    </a:extLst>
                  </p:cNvPr>
                  <p:cNvSpPr txBox="1"/>
                  <p:nvPr/>
                </p:nvSpPr>
                <p:spPr>
                  <a:xfrm>
                    <a:off x="1949752" y="2752590"/>
                    <a:ext cx="587512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TCP/22</a:t>
                    </a:r>
                  </a:p>
                </p:txBody>
              </p:sp>
            </p:grp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CEBD35C8-41F7-C84F-A191-3D3AD3C0FA98}"/>
                  </a:ext>
                </a:extLst>
              </p:cNvPr>
              <p:cNvGrpSpPr/>
              <p:nvPr/>
            </p:nvGrpSpPr>
            <p:grpSpPr>
              <a:xfrm>
                <a:off x="1499930" y="1308354"/>
                <a:ext cx="897331" cy="1268704"/>
                <a:chOff x="1499930" y="1308354"/>
                <a:chExt cx="897331" cy="126870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A3051306-CEB1-B34F-A352-FD27935847ED}"/>
                    </a:ext>
                  </a:extLst>
                </p:cNvPr>
                <p:cNvSpPr/>
                <p:nvPr/>
              </p:nvSpPr>
              <p:spPr>
                <a:xfrm>
                  <a:off x="1499930" y="1378824"/>
                  <a:ext cx="897331" cy="119823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E5D4B1A3-D800-3844-ABFA-8E43F9C54ECA}"/>
                    </a:ext>
                  </a:extLst>
                </p:cNvPr>
                <p:cNvSpPr txBox="1"/>
                <p:nvPr/>
              </p:nvSpPr>
              <p:spPr>
                <a:xfrm>
                  <a:off x="1698883" y="1339977"/>
                  <a:ext cx="597736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firewall-untrust-pool</a:t>
                  </a:r>
                </a:p>
              </p:txBody>
            </p:sp>
            <p:pic>
              <p:nvPicPr>
                <p:cNvPr id="265" name="Picture 264">
                  <a:extLst>
                    <a:ext uri="{FF2B5EF4-FFF2-40B4-BE49-F238E27FC236}">
                      <a16:creationId xmlns:a16="http://schemas.microsoft.com/office/drawing/2014/main" id="{0358E428-598F-9C46-AD6B-A04280719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7091" y="1308354"/>
                  <a:ext cx="159246" cy="1592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F75BC1B9-2DDB-4A42-83DA-3E10E4AFEEF1}"/>
                </a:ext>
              </a:extLst>
            </p:cNvPr>
            <p:cNvGrpSpPr/>
            <p:nvPr/>
          </p:nvGrpSpPr>
          <p:grpSpPr>
            <a:xfrm>
              <a:off x="3571116" y="1302310"/>
              <a:ext cx="1813147" cy="1277456"/>
              <a:chOff x="3571116" y="1302310"/>
              <a:chExt cx="1813147" cy="1277456"/>
            </a:xfrm>
          </p:grpSpPr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974B62A3-AC48-9040-A4F5-D8D4CC7B5BAB}"/>
                  </a:ext>
                </a:extLst>
              </p:cNvPr>
              <p:cNvGrpSpPr/>
              <p:nvPr/>
            </p:nvGrpSpPr>
            <p:grpSpPr>
              <a:xfrm>
                <a:off x="4633845" y="1541406"/>
                <a:ext cx="750418" cy="771561"/>
                <a:chOff x="4633845" y="1541406"/>
                <a:chExt cx="750418" cy="771561"/>
              </a:xfrm>
            </p:grpSpPr>
            <p:pic>
              <p:nvPicPr>
                <p:cNvPr id="288" name="Picture 287">
                  <a:extLst>
                    <a:ext uri="{FF2B5EF4-FFF2-40B4-BE49-F238E27FC236}">
                      <a16:creationId xmlns:a16="http://schemas.microsoft.com/office/drawing/2014/main" id="{D3027EBE-D0E3-524C-A7A3-190DBD81BE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9134" y="1849351"/>
                  <a:ext cx="154268" cy="154268"/>
                </a:xfrm>
                <a:prstGeom prst="rect">
                  <a:avLst/>
                </a:prstGeom>
              </p:spPr>
            </p:pic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9F63883-D5D1-2242-BB8E-7ECF0B1B60EB}"/>
                    </a:ext>
                  </a:extLst>
                </p:cNvPr>
                <p:cNvSpPr txBox="1"/>
                <p:nvPr/>
              </p:nvSpPr>
              <p:spPr>
                <a:xfrm>
                  <a:off x="4752820" y="1845773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TCP/22</a:t>
                  </a:r>
                </a:p>
              </p:txBody>
            </p:sp>
            <p:pic>
              <p:nvPicPr>
                <p:cNvPr id="290" name="Picture 289">
                  <a:extLst>
                    <a:ext uri="{FF2B5EF4-FFF2-40B4-BE49-F238E27FC236}">
                      <a16:creationId xmlns:a16="http://schemas.microsoft.com/office/drawing/2014/main" id="{1F7FD67A-E81F-2241-9907-A88B99533A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9770" y="1977678"/>
                  <a:ext cx="169083" cy="161031"/>
                </a:xfrm>
                <a:prstGeom prst="rect">
                  <a:avLst/>
                </a:prstGeom>
              </p:spPr>
            </p:pic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C8F2F0AC-C7C0-3547-89BC-1F447C9052E5}"/>
                    </a:ext>
                  </a:extLst>
                </p:cNvPr>
                <p:cNvSpPr txBox="1"/>
                <p:nvPr/>
              </p:nvSpPr>
              <p:spPr>
                <a:xfrm>
                  <a:off x="4757582" y="1977061"/>
                  <a:ext cx="57563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firewall-</a:t>
                  </a:r>
                  <a:r>
                    <a:rPr lang="en-US" sz="500" dirty="0" err="1"/>
                    <a:t>av</a:t>
                  </a:r>
                  <a:r>
                    <a:rPr lang="en-US" sz="500" dirty="0"/>
                    <a:t>-set</a:t>
                  </a:r>
                </a:p>
              </p:txBody>
            </p:sp>
            <p:pic>
              <p:nvPicPr>
                <p:cNvPr id="292" name="Picture 291">
                  <a:extLst>
                    <a:ext uri="{FF2B5EF4-FFF2-40B4-BE49-F238E27FC236}">
                      <a16:creationId xmlns:a16="http://schemas.microsoft.com/office/drawing/2014/main" id="{3A0E34A5-3730-CD47-B8B2-1516DED89A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2739" y="1729272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419B0BF9-203E-9A4E-A640-E9034643962F}"/>
                    </a:ext>
                  </a:extLst>
                </p:cNvPr>
                <p:cNvSpPr txBox="1"/>
                <p:nvPr/>
              </p:nvSpPr>
              <p:spPr>
                <a:xfrm>
                  <a:off x="4745699" y="1719395"/>
                  <a:ext cx="477624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10.0.2.100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4CB80752-CEA7-7C49-9D88-9AD287796836}"/>
                    </a:ext>
                  </a:extLst>
                </p:cNvPr>
                <p:cNvSpPr/>
                <p:nvPr/>
              </p:nvSpPr>
              <p:spPr>
                <a:xfrm>
                  <a:off x="4633845" y="1630010"/>
                  <a:ext cx="750418" cy="682957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95" name="Picture 294">
                  <a:extLst>
                    <a:ext uri="{FF2B5EF4-FFF2-40B4-BE49-F238E27FC236}">
                      <a16:creationId xmlns:a16="http://schemas.microsoft.com/office/drawing/2014/main" id="{A851BF3F-68F4-4745-B353-E43EB2E42C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8560" y="1541406"/>
                  <a:ext cx="180467" cy="187151"/>
                </a:xfrm>
                <a:prstGeom prst="rect">
                  <a:avLst/>
                </a:prstGeom>
              </p:spPr>
            </p:pic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61F78F4B-03D7-3F43-921B-46FA83DE30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65611" y="2146773"/>
                  <a:ext cx="141496" cy="141496"/>
                </a:xfrm>
                <a:prstGeom prst="rect">
                  <a:avLst/>
                </a:prstGeom>
              </p:spPr>
            </p:pic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DF42BA3-858D-3B4F-84F0-01120945BF4A}"/>
                    </a:ext>
                  </a:extLst>
                </p:cNvPr>
                <p:cNvSpPr txBox="1"/>
                <p:nvPr/>
              </p:nvSpPr>
              <p:spPr>
                <a:xfrm>
                  <a:off x="4752820" y="2132754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HA Ports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A1B55D2-1BD3-4F49-8714-EBFC7D84C1A1}"/>
                    </a:ext>
                  </a:extLst>
                </p:cNvPr>
                <p:cNvSpPr txBox="1"/>
                <p:nvPr/>
              </p:nvSpPr>
              <p:spPr>
                <a:xfrm>
                  <a:off x="4849549" y="1584723"/>
                  <a:ext cx="501780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firewall-internal-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C6732BC1-6BF1-2745-BB22-613945BA8BD3}"/>
                  </a:ext>
                </a:extLst>
              </p:cNvPr>
              <p:cNvGrpSpPr/>
              <p:nvPr/>
            </p:nvGrpSpPr>
            <p:grpSpPr>
              <a:xfrm>
                <a:off x="3571116" y="1302310"/>
                <a:ext cx="897331" cy="1277456"/>
                <a:chOff x="3571116" y="1302310"/>
                <a:chExt cx="897331" cy="1277456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AFC944C0-BEBA-DB4A-9A09-C823F4FCDCA5}"/>
                    </a:ext>
                  </a:extLst>
                </p:cNvPr>
                <p:cNvSpPr/>
                <p:nvPr/>
              </p:nvSpPr>
              <p:spPr>
                <a:xfrm>
                  <a:off x="3571116" y="1381532"/>
                  <a:ext cx="897331" cy="119823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49C4913E-0998-844D-9B26-41EAAABB8E02}"/>
                    </a:ext>
                  </a:extLst>
                </p:cNvPr>
                <p:cNvSpPr txBox="1"/>
                <p:nvPr/>
              </p:nvSpPr>
              <p:spPr>
                <a:xfrm>
                  <a:off x="3776440" y="1343984"/>
                  <a:ext cx="597736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firewall-trust-pool</a:t>
                  </a:r>
                </a:p>
              </p:txBody>
            </p:sp>
            <p:pic>
              <p:nvPicPr>
                <p:cNvPr id="287" name="Picture 286">
                  <a:extLst>
                    <a:ext uri="{FF2B5EF4-FFF2-40B4-BE49-F238E27FC236}">
                      <a16:creationId xmlns:a16="http://schemas.microsoft.com/office/drawing/2014/main" id="{4F139247-5F5C-4341-B5B9-B93327FADE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08879" y="1302310"/>
                  <a:ext cx="159246" cy="1592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7A64B46A-F8DB-DF4A-9205-4BBDCDAFD0D8}"/>
                </a:ext>
              </a:extLst>
            </p:cNvPr>
            <p:cNvGrpSpPr/>
            <p:nvPr/>
          </p:nvGrpSpPr>
          <p:grpSpPr>
            <a:xfrm>
              <a:off x="6864743" y="1317135"/>
              <a:ext cx="1253761" cy="781567"/>
              <a:chOff x="6864743" y="1317135"/>
              <a:chExt cx="1253761" cy="781567"/>
            </a:xfrm>
          </p:grpSpPr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74407CD3-7457-1244-A16E-446E67F89E1B}"/>
                  </a:ext>
                </a:extLst>
              </p:cNvPr>
              <p:cNvGrpSpPr/>
              <p:nvPr/>
            </p:nvGrpSpPr>
            <p:grpSpPr>
              <a:xfrm>
                <a:off x="6864743" y="1317135"/>
                <a:ext cx="764769" cy="775590"/>
                <a:chOff x="5776490" y="4043214"/>
                <a:chExt cx="764769" cy="775590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DD42F79-2119-2D41-86E8-F65CAA6CAA7E}"/>
                    </a:ext>
                  </a:extLst>
                </p:cNvPr>
                <p:cNvSpPr/>
                <p:nvPr/>
              </p:nvSpPr>
              <p:spPr>
                <a:xfrm>
                  <a:off x="5776490" y="4135847"/>
                  <a:ext cx="605260" cy="682957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D7E0D516-DD49-8948-83C5-48F2F263E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2828" y="4351159"/>
                  <a:ext cx="154268" cy="154268"/>
                </a:xfrm>
                <a:prstGeom prst="rect">
                  <a:avLst/>
                </a:prstGeom>
              </p:spPr>
            </p:pic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A215FBC6-1650-AC43-A6DE-68EFF9EB91E0}"/>
                    </a:ext>
                  </a:extLst>
                </p:cNvPr>
                <p:cNvSpPr txBox="1"/>
                <p:nvPr/>
              </p:nvSpPr>
              <p:spPr>
                <a:xfrm>
                  <a:off x="5896514" y="4347581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TCP/80</a:t>
                  </a:r>
                </a:p>
              </p:txBody>
            </p:sp>
            <p:pic>
              <p:nvPicPr>
                <p:cNvPr id="308" name="Picture 307">
                  <a:extLst>
                    <a:ext uri="{FF2B5EF4-FFF2-40B4-BE49-F238E27FC236}">
                      <a16:creationId xmlns:a16="http://schemas.microsoft.com/office/drawing/2014/main" id="{B6B2FD00-019F-3E44-ACE8-CE1CD577C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3464" y="4479486"/>
                  <a:ext cx="169083" cy="161031"/>
                </a:xfrm>
                <a:prstGeom prst="rect">
                  <a:avLst/>
                </a:prstGeom>
              </p:spPr>
            </p:pic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89086379-D111-D546-B05A-28C3F0B5B888}"/>
                    </a:ext>
                  </a:extLst>
                </p:cNvPr>
                <p:cNvSpPr txBox="1"/>
                <p:nvPr/>
              </p:nvSpPr>
              <p:spPr>
                <a:xfrm>
                  <a:off x="5901276" y="4478869"/>
                  <a:ext cx="57563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web-</a:t>
                  </a:r>
                  <a:r>
                    <a:rPr lang="en-US" sz="500" dirty="0" err="1"/>
                    <a:t>av</a:t>
                  </a:r>
                  <a:r>
                    <a:rPr lang="en-US" sz="500" dirty="0"/>
                    <a:t>-set</a:t>
                  </a:r>
                </a:p>
              </p:txBody>
            </p:sp>
            <p:pic>
              <p:nvPicPr>
                <p:cNvPr id="310" name="Picture 309">
                  <a:extLst>
                    <a:ext uri="{FF2B5EF4-FFF2-40B4-BE49-F238E27FC236}">
                      <a16:creationId xmlns:a16="http://schemas.microsoft.com/office/drawing/2014/main" id="{80D3D691-85C2-B84E-B991-6FFE08EE9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6433" y="4231080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5847CE77-CA1C-BD4F-8799-B9D6124A7220}"/>
                    </a:ext>
                  </a:extLst>
                </p:cNvPr>
                <p:cNvSpPr txBox="1"/>
                <p:nvPr/>
              </p:nvSpPr>
              <p:spPr>
                <a:xfrm>
                  <a:off x="5889393" y="4221203"/>
                  <a:ext cx="65186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192.168.0.100</a:t>
                  </a:r>
                </a:p>
              </p:txBody>
            </p:sp>
            <p:pic>
              <p:nvPicPr>
                <p:cNvPr id="312" name="Picture 311">
                  <a:extLst>
                    <a:ext uri="{FF2B5EF4-FFF2-40B4-BE49-F238E27FC236}">
                      <a16:creationId xmlns:a16="http://schemas.microsoft.com/office/drawing/2014/main" id="{6176A452-2B5C-0A42-B041-C8CB0A0E4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254" y="4043214"/>
                  <a:ext cx="180467" cy="18715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4B260F78-5510-5E47-B7EE-2BC820B4A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09305" y="4648581"/>
                  <a:ext cx="141496" cy="141496"/>
                </a:xfrm>
                <a:prstGeom prst="rect">
                  <a:avLst/>
                </a:prstGeom>
              </p:spPr>
            </p:pic>
            <p:sp>
              <p:nvSpPr>
                <p:cNvPr id="314" name="TextBox 313">
                  <a:extLst>
                    <a:ext uri="{FF2B5EF4-FFF2-40B4-BE49-F238E27FC236}">
                      <a16:creationId xmlns:a16="http://schemas.microsoft.com/office/drawing/2014/main" id="{808F3670-FB47-304D-BBB4-43276DDA58A2}"/>
                    </a:ext>
                  </a:extLst>
                </p:cNvPr>
                <p:cNvSpPr txBox="1"/>
                <p:nvPr/>
              </p:nvSpPr>
              <p:spPr>
                <a:xfrm>
                  <a:off x="5896514" y="4634562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TCP/80</a:t>
                  </a:r>
                </a:p>
              </p:txBody>
            </p: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F7114F8C-2804-0C4C-BBB7-21CD05D87373}"/>
                    </a:ext>
                  </a:extLst>
                </p:cNvPr>
                <p:cNvSpPr txBox="1"/>
                <p:nvPr/>
              </p:nvSpPr>
              <p:spPr>
                <a:xfrm>
                  <a:off x="5973054" y="4092068"/>
                  <a:ext cx="209022" cy="782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web-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D98D19A6-CB30-F646-A7DF-FE64E5DA64BC}"/>
                  </a:ext>
                </a:extLst>
              </p:cNvPr>
              <p:cNvGrpSpPr/>
              <p:nvPr/>
            </p:nvGrpSpPr>
            <p:grpSpPr>
              <a:xfrm>
                <a:off x="7561256" y="1377154"/>
                <a:ext cx="557248" cy="721548"/>
                <a:chOff x="7561256" y="1377154"/>
                <a:chExt cx="557248" cy="721548"/>
              </a:xfrm>
            </p:grpSpPr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8B42EB16-2613-BB43-984C-09DCBC932B2E}"/>
                    </a:ext>
                  </a:extLst>
                </p:cNvPr>
                <p:cNvSpPr/>
                <p:nvPr/>
              </p:nvSpPr>
              <p:spPr>
                <a:xfrm>
                  <a:off x="7561256" y="1457849"/>
                  <a:ext cx="557248" cy="640853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75FCB75-D00B-FE4F-87D8-5DE3150869DA}"/>
                    </a:ext>
                  </a:extLst>
                </p:cNvPr>
                <p:cNvSpPr txBox="1"/>
                <p:nvPr/>
              </p:nvSpPr>
              <p:spPr>
                <a:xfrm>
                  <a:off x="7763269" y="1419860"/>
                  <a:ext cx="308337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web-pool</a:t>
                  </a:r>
                </a:p>
              </p:txBody>
            </p:sp>
            <p:pic>
              <p:nvPicPr>
                <p:cNvPr id="304" name="Picture 303">
                  <a:extLst>
                    <a:ext uri="{FF2B5EF4-FFF2-40B4-BE49-F238E27FC236}">
                      <a16:creationId xmlns:a16="http://schemas.microsoft.com/office/drawing/2014/main" id="{6578E633-4815-1543-932E-68D596700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91845" y="1377154"/>
                  <a:ext cx="159246" cy="15924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FB13AA-C608-6543-9226-25726CAA127F}"/>
              </a:ext>
            </a:extLst>
          </p:cNvPr>
          <p:cNvGrpSpPr/>
          <p:nvPr/>
        </p:nvGrpSpPr>
        <p:grpSpPr>
          <a:xfrm>
            <a:off x="1138229" y="1787575"/>
            <a:ext cx="655699" cy="546903"/>
            <a:chOff x="1138229" y="1787575"/>
            <a:chExt cx="655699" cy="546903"/>
          </a:xfrm>
        </p:grpSpPr>
        <p:cxnSp>
          <p:nvCxnSpPr>
            <p:cNvPr id="330" name="Curved Connector 329">
              <a:extLst>
                <a:ext uri="{FF2B5EF4-FFF2-40B4-BE49-F238E27FC236}">
                  <a16:creationId xmlns:a16="http://schemas.microsoft.com/office/drawing/2014/main" id="{17D7F4FE-457B-384F-937B-306352D957B9}"/>
                </a:ext>
              </a:extLst>
            </p:cNvPr>
            <p:cNvCxnSpPr>
              <a:cxnSpLocks/>
              <a:stCxn id="271" idx="3"/>
              <a:endCxn id="237" idx="1"/>
            </p:cNvCxnSpPr>
            <p:nvPr/>
          </p:nvCxnSpPr>
          <p:spPr>
            <a:xfrm flipV="1">
              <a:off x="1138229" y="1787575"/>
              <a:ext cx="643715" cy="18713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urved Connector 331">
              <a:extLst>
                <a:ext uri="{FF2B5EF4-FFF2-40B4-BE49-F238E27FC236}">
                  <a16:creationId xmlns:a16="http://schemas.microsoft.com/office/drawing/2014/main" id="{6AB3E6EC-4C27-E843-8E2E-69102D10DDE1}"/>
                </a:ext>
              </a:extLst>
            </p:cNvPr>
            <p:cNvCxnSpPr>
              <a:cxnSpLocks/>
              <a:stCxn id="271" idx="3"/>
              <a:endCxn id="235" idx="1"/>
            </p:cNvCxnSpPr>
            <p:nvPr/>
          </p:nvCxnSpPr>
          <p:spPr>
            <a:xfrm>
              <a:off x="1138229" y="1974713"/>
              <a:ext cx="655699" cy="35976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8" name="Curved Connector 337">
            <a:extLst>
              <a:ext uri="{FF2B5EF4-FFF2-40B4-BE49-F238E27FC236}">
                <a16:creationId xmlns:a16="http://schemas.microsoft.com/office/drawing/2014/main" id="{EFAFA80B-BA52-D04E-908D-C67D99D25599}"/>
              </a:ext>
            </a:extLst>
          </p:cNvPr>
          <p:cNvCxnSpPr>
            <a:cxnSpLocks/>
            <a:stCxn id="225" idx="3"/>
            <a:endCxn id="245" idx="1"/>
          </p:cNvCxnSpPr>
          <p:nvPr/>
        </p:nvCxnSpPr>
        <p:spPr>
          <a:xfrm>
            <a:off x="4179212" y="2329941"/>
            <a:ext cx="2663738" cy="1383580"/>
          </a:xfrm>
          <a:prstGeom prst="curvedConnector3">
            <a:avLst>
              <a:gd name="adj1" fmla="val 40057"/>
            </a:avLst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235EC486-C04D-204C-AFAA-875DF27BA2BE}"/>
              </a:ext>
            </a:extLst>
          </p:cNvPr>
          <p:cNvGrpSpPr/>
          <p:nvPr/>
        </p:nvGrpSpPr>
        <p:grpSpPr>
          <a:xfrm>
            <a:off x="596761" y="514098"/>
            <a:ext cx="389336" cy="954821"/>
            <a:chOff x="596761" y="514098"/>
            <a:chExt cx="389336" cy="954821"/>
          </a:xfrm>
        </p:grpSpPr>
        <p:sp>
          <p:nvSpPr>
            <p:cNvPr id="343" name="Freeform 5">
              <a:extLst>
                <a:ext uri="{FF2B5EF4-FFF2-40B4-BE49-F238E27FC236}">
                  <a16:creationId xmlns:a16="http://schemas.microsoft.com/office/drawing/2014/main" id="{974723AD-852D-654B-ABC4-D3F71F6077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2115" y="514098"/>
              <a:ext cx="237033" cy="173465"/>
            </a:xfrm>
            <a:custGeom>
              <a:avLst/>
              <a:gdLst>
                <a:gd name="T0" fmla="*/ 93834472 w 1754"/>
                <a:gd name="T1" fmla="*/ 58872067 h 1524"/>
                <a:gd name="T2" fmla="*/ 94063022 w 1754"/>
                <a:gd name="T3" fmla="*/ 63315333 h 1524"/>
                <a:gd name="T4" fmla="*/ 51369404 w 1754"/>
                <a:gd name="T5" fmla="*/ 66092071 h 1524"/>
                <a:gd name="T6" fmla="*/ 46346367 w 1754"/>
                <a:gd name="T7" fmla="*/ 69054350 h 1524"/>
                <a:gd name="T8" fmla="*/ 20319347 w 1754"/>
                <a:gd name="T9" fmla="*/ 98675317 h 1524"/>
                <a:gd name="T10" fmla="*/ 18721184 w 1754"/>
                <a:gd name="T11" fmla="*/ 103118583 h 1524"/>
                <a:gd name="T12" fmla="*/ 20547559 w 1754"/>
                <a:gd name="T13" fmla="*/ 109413008 h 1524"/>
                <a:gd name="T14" fmla="*/ 30821507 w 1754"/>
                <a:gd name="T15" fmla="*/ 129777575 h 1524"/>
                <a:gd name="T16" fmla="*/ 33104644 w 1754"/>
                <a:gd name="T17" fmla="*/ 132554617 h 1524"/>
                <a:gd name="T18" fmla="*/ 40638693 w 1754"/>
                <a:gd name="T19" fmla="*/ 135701829 h 1524"/>
                <a:gd name="T20" fmla="*/ 47716317 w 1754"/>
                <a:gd name="T21" fmla="*/ 133850671 h 1524"/>
                <a:gd name="T22" fmla="*/ 42236855 w 1754"/>
                <a:gd name="T23" fmla="*/ 88122863 h 1524"/>
                <a:gd name="T24" fmla="*/ 46118155 w 1754"/>
                <a:gd name="T25" fmla="*/ 84975650 h 1524"/>
                <a:gd name="T26" fmla="*/ 150683337 w 1754"/>
                <a:gd name="T27" fmla="*/ 84420242 h 1524"/>
                <a:gd name="T28" fmla="*/ 155934249 w 1754"/>
                <a:gd name="T29" fmla="*/ 86271704 h 1524"/>
                <a:gd name="T30" fmla="*/ 157989174 w 1754"/>
                <a:gd name="T31" fmla="*/ 90529733 h 1524"/>
                <a:gd name="T32" fmla="*/ 200226029 w 1754"/>
                <a:gd name="T33" fmla="*/ 109413008 h 1524"/>
                <a:gd name="T34" fmla="*/ 181048082 w 1754"/>
                <a:gd name="T35" fmla="*/ 106635967 h 1524"/>
                <a:gd name="T36" fmla="*/ 181048082 w 1754"/>
                <a:gd name="T37" fmla="*/ 100526779 h 1524"/>
                <a:gd name="T38" fmla="*/ 155249274 w 1754"/>
                <a:gd name="T39" fmla="*/ 70350100 h 1524"/>
                <a:gd name="T40" fmla="*/ 148628413 w 1754"/>
                <a:gd name="T41" fmla="*/ 65907138 h 1524"/>
                <a:gd name="T42" fmla="*/ 105478370 w 1754"/>
                <a:gd name="T43" fmla="*/ 66277308 h 1524"/>
                <a:gd name="T44" fmla="*/ 106847982 w 1754"/>
                <a:gd name="T45" fmla="*/ 59242238 h 1524"/>
                <a:gd name="T46" fmla="*/ 105706582 w 1754"/>
                <a:gd name="T47" fmla="*/ 58686829 h 1524"/>
                <a:gd name="T48" fmla="*/ 94747659 w 1754"/>
                <a:gd name="T49" fmla="*/ 55354379 h 1524"/>
                <a:gd name="T50" fmla="*/ 86985398 w 1754"/>
                <a:gd name="T51" fmla="*/ 50726179 h 1524"/>
                <a:gd name="T52" fmla="*/ 79679562 w 1754"/>
                <a:gd name="T53" fmla="*/ 41469475 h 1524"/>
                <a:gd name="T54" fmla="*/ 75570050 w 1754"/>
                <a:gd name="T55" fmla="*/ 34619642 h 1524"/>
                <a:gd name="T56" fmla="*/ 75570050 w 1754"/>
                <a:gd name="T57" fmla="*/ 23697017 h 1524"/>
                <a:gd name="T58" fmla="*/ 75798262 w 1754"/>
                <a:gd name="T59" fmla="*/ 14440313 h 1524"/>
                <a:gd name="T60" fmla="*/ 77624637 w 1754"/>
                <a:gd name="T61" fmla="*/ 9626875 h 1524"/>
                <a:gd name="T62" fmla="*/ 84245498 w 1754"/>
                <a:gd name="T63" fmla="*/ 3702621 h 1524"/>
                <a:gd name="T64" fmla="*/ 96802584 w 1754"/>
                <a:gd name="T65" fmla="*/ 0 h 1524"/>
                <a:gd name="T66" fmla="*/ 110044307 w 1754"/>
                <a:gd name="T67" fmla="*/ 1296054 h 1524"/>
                <a:gd name="T68" fmla="*/ 120775017 w 1754"/>
                <a:gd name="T69" fmla="*/ 7220004 h 1524"/>
                <a:gd name="T70" fmla="*/ 123286367 w 1754"/>
                <a:gd name="T71" fmla="*/ 10922929 h 1524"/>
                <a:gd name="T72" fmla="*/ 124884529 w 1754"/>
                <a:gd name="T73" fmla="*/ 20364567 h 1524"/>
                <a:gd name="T74" fmla="*/ 126025929 w 1754"/>
                <a:gd name="T75" fmla="*/ 27584571 h 1524"/>
                <a:gd name="T76" fmla="*/ 121459655 w 1754"/>
                <a:gd name="T77" fmla="*/ 39248146 h 1524"/>
                <a:gd name="T78" fmla="*/ 117350143 w 1754"/>
                <a:gd name="T79" fmla="*/ 46282913 h 1524"/>
                <a:gd name="T80" fmla="*/ 108217932 w 1754"/>
                <a:gd name="T81" fmla="*/ 54243563 h 1524"/>
                <a:gd name="T82" fmla="*/ 100227121 w 1754"/>
                <a:gd name="T83" fmla="*/ 55724854 h 1524"/>
                <a:gd name="T84" fmla="*/ 55707128 w 1754"/>
                <a:gd name="T85" fmla="*/ 141070675 h 1524"/>
                <a:gd name="T86" fmla="*/ 53652203 w 1754"/>
                <a:gd name="T87" fmla="*/ 139959858 h 1524"/>
                <a:gd name="T88" fmla="*/ 146345275 w 1754"/>
                <a:gd name="T89" fmla="*/ 139219213 h 1524"/>
                <a:gd name="T90" fmla="*/ 144975663 w 1754"/>
                <a:gd name="T91" fmla="*/ 140885438 h 1524"/>
                <a:gd name="T92" fmla="*/ 53423991 w 1754"/>
                <a:gd name="T93" fmla="*/ 133480196 h 1524"/>
                <a:gd name="T94" fmla="*/ 47944529 w 1754"/>
                <a:gd name="T95" fmla="*/ 89418917 h 1524"/>
                <a:gd name="T96" fmla="*/ 150683337 w 1754"/>
                <a:gd name="T97" fmla="*/ 89233679 h 1524"/>
                <a:gd name="T98" fmla="*/ 152052949 w 1754"/>
                <a:gd name="T99" fmla="*/ 90159258 h 152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54" h="1524">
                  <a:moveTo>
                    <a:pt x="828" y="634"/>
                  </a:moveTo>
                  <a:lnTo>
                    <a:pt x="828" y="634"/>
                  </a:lnTo>
                  <a:lnTo>
                    <a:pt x="824" y="634"/>
                  </a:lnTo>
                  <a:lnTo>
                    <a:pt x="822" y="636"/>
                  </a:lnTo>
                  <a:lnTo>
                    <a:pt x="818" y="640"/>
                  </a:lnTo>
                  <a:lnTo>
                    <a:pt x="818" y="644"/>
                  </a:lnTo>
                  <a:lnTo>
                    <a:pt x="824" y="684"/>
                  </a:lnTo>
                  <a:lnTo>
                    <a:pt x="830" y="716"/>
                  </a:lnTo>
                  <a:lnTo>
                    <a:pt x="816" y="886"/>
                  </a:lnTo>
                  <a:lnTo>
                    <a:pt x="690" y="612"/>
                  </a:lnTo>
                  <a:lnTo>
                    <a:pt x="450" y="714"/>
                  </a:lnTo>
                  <a:lnTo>
                    <a:pt x="434" y="722"/>
                  </a:lnTo>
                  <a:lnTo>
                    <a:pt x="418" y="734"/>
                  </a:lnTo>
                  <a:lnTo>
                    <a:pt x="406" y="746"/>
                  </a:lnTo>
                  <a:lnTo>
                    <a:pt x="394" y="762"/>
                  </a:lnTo>
                  <a:lnTo>
                    <a:pt x="184" y="1056"/>
                  </a:lnTo>
                  <a:lnTo>
                    <a:pt x="178" y="1066"/>
                  </a:lnTo>
                  <a:lnTo>
                    <a:pt x="172" y="1078"/>
                  </a:lnTo>
                  <a:lnTo>
                    <a:pt x="168" y="1090"/>
                  </a:lnTo>
                  <a:lnTo>
                    <a:pt x="166" y="1102"/>
                  </a:lnTo>
                  <a:lnTo>
                    <a:pt x="164" y="1114"/>
                  </a:lnTo>
                  <a:lnTo>
                    <a:pt x="164" y="1126"/>
                  </a:lnTo>
                  <a:lnTo>
                    <a:pt x="166" y="1138"/>
                  </a:lnTo>
                  <a:lnTo>
                    <a:pt x="170" y="1150"/>
                  </a:lnTo>
                  <a:lnTo>
                    <a:pt x="180" y="1182"/>
                  </a:lnTo>
                  <a:lnTo>
                    <a:pt x="0" y="1182"/>
                  </a:lnTo>
                  <a:lnTo>
                    <a:pt x="0" y="1258"/>
                  </a:lnTo>
                  <a:lnTo>
                    <a:pt x="204" y="1258"/>
                  </a:lnTo>
                  <a:lnTo>
                    <a:pt x="270" y="1402"/>
                  </a:lnTo>
                  <a:lnTo>
                    <a:pt x="276" y="1414"/>
                  </a:lnTo>
                  <a:lnTo>
                    <a:pt x="282" y="1422"/>
                  </a:lnTo>
                  <a:lnTo>
                    <a:pt x="290" y="1432"/>
                  </a:lnTo>
                  <a:lnTo>
                    <a:pt x="298" y="1440"/>
                  </a:lnTo>
                  <a:lnTo>
                    <a:pt x="316" y="1452"/>
                  </a:lnTo>
                  <a:lnTo>
                    <a:pt x="336" y="1462"/>
                  </a:lnTo>
                  <a:lnTo>
                    <a:pt x="356" y="1466"/>
                  </a:lnTo>
                  <a:lnTo>
                    <a:pt x="378" y="1468"/>
                  </a:lnTo>
                  <a:lnTo>
                    <a:pt x="398" y="1466"/>
                  </a:lnTo>
                  <a:lnTo>
                    <a:pt x="418" y="1460"/>
                  </a:lnTo>
                  <a:lnTo>
                    <a:pt x="418" y="1446"/>
                  </a:lnTo>
                  <a:lnTo>
                    <a:pt x="368" y="978"/>
                  </a:lnTo>
                  <a:lnTo>
                    <a:pt x="368" y="966"/>
                  </a:lnTo>
                  <a:lnTo>
                    <a:pt x="370" y="952"/>
                  </a:lnTo>
                  <a:lnTo>
                    <a:pt x="376" y="942"/>
                  </a:lnTo>
                  <a:lnTo>
                    <a:pt x="384" y="932"/>
                  </a:lnTo>
                  <a:lnTo>
                    <a:pt x="392" y="924"/>
                  </a:lnTo>
                  <a:lnTo>
                    <a:pt x="404" y="918"/>
                  </a:lnTo>
                  <a:lnTo>
                    <a:pt x="416" y="914"/>
                  </a:lnTo>
                  <a:lnTo>
                    <a:pt x="428" y="912"/>
                  </a:lnTo>
                  <a:lnTo>
                    <a:pt x="1320" y="912"/>
                  </a:lnTo>
                  <a:lnTo>
                    <a:pt x="1334" y="914"/>
                  </a:lnTo>
                  <a:lnTo>
                    <a:pt x="1346" y="918"/>
                  </a:lnTo>
                  <a:lnTo>
                    <a:pt x="1358" y="924"/>
                  </a:lnTo>
                  <a:lnTo>
                    <a:pt x="1366" y="932"/>
                  </a:lnTo>
                  <a:lnTo>
                    <a:pt x="1374" y="942"/>
                  </a:lnTo>
                  <a:lnTo>
                    <a:pt x="1380" y="954"/>
                  </a:lnTo>
                  <a:lnTo>
                    <a:pt x="1382" y="966"/>
                  </a:lnTo>
                  <a:lnTo>
                    <a:pt x="1384" y="978"/>
                  </a:lnTo>
                  <a:lnTo>
                    <a:pt x="1342" y="1362"/>
                  </a:lnTo>
                  <a:lnTo>
                    <a:pt x="1476" y="1258"/>
                  </a:lnTo>
                  <a:lnTo>
                    <a:pt x="1754" y="1258"/>
                  </a:lnTo>
                  <a:lnTo>
                    <a:pt x="1754" y="1182"/>
                  </a:lnTo>
                  <a:lnTo>
                    <a:pt x="1570" y="1182"/>
                  </a:lnTo>
                  <a:lnTo>
                    <a:pt x="1578" y="1168"/>
                  </a:lnTo>
                  <a:lnTo>
                    <a:pt x="1586" y="1152"/>
                  </a:lnTo>
                  <a:lnTo>
                    <a:pt x="1590" y="1136"/>
                  </a:lnTo>
                  <a:lnTo>
                    <a:pt x="1592" y="1120"/>
                  </a:lnTo>
                  <a:lnTo>
                    <a:pt x="1590" y="1102"/>
                  </a:lnTo>
                  <a:lnTo>
                    <a:pt x="1586" y="1086"/>
                  </a:lnTo>
                  <a:lnTo>
                    <a:pt x="1580" y="1070"/>
                  </a:lnTo>
                  <a:lnTo>
                    <a:pt x="1572" y="1056"/>
                  </a:lnTo>
                  <a:lnTo>
                    <a:pt x="1360" y="760"/>
                  </a:lnTo>
                  <a:lnTo>
                    <a:pt x="1348" y="746"/>
                  </a:lnTo>
                  <a:lnTo>
                    <a:pt x="1336" y="732"/>
                  </a:lnTo>
                  <a:lnTo>
                    <a:pt x="1320" y="722"/>
                  </a:lnTo>
                  <a:lnTo>
                    <a:pt x="1302" y="712"/>
                  </a:lnTo>
                  <a:lnTo>
                    <a:pt x="1064" y="612"/>
                  </a:lnTo>
                  <a:lnTo>
                    <a:pt x="938" y="886"/>
                  </a:lnTo>
                  <a:lnTo>
                    <a:pt x="924" y="716"/>
                  </a:lnTo>
                  <a:lnTo>
                    <a:pt x="930" y="684"/>
                  </a:lnTo>
                  <a:lnTo>
                    <a:pt x="936" y="644"/>
                  </a:lnTo>
                  <a:lnTo>
                    <a:pt x="936" y="640"/>
                  </a:lnTo>
                  <a:lnTo>
                    <a:pt x="932" y="636"/>
                  </a:lnTo>
                  <a:lnTo>
                    <a:pt x="930" y="634"/>
                  </a:lnTo>
                  <a:lnTo>
                    <a:pt x="926" y="634"/>
                  </a:lnTo>
                  <a:lnTo>
                    <a:pt x="878" y="636"/>
                  </a:lnTo>
                  <a:lnTo>
                    <a:pt x="828" y="634"/>
                  </a:lnTo>
                  <a:close/>
                  <a:moveTo>
                    <a:pt x="830" y="598"/>
                  </a:moveTo>
                  <a:lnTo>
                    <a:pt x="830" y="598"/>
                  </a:lnTo>
                  <a:lnTo>
                    <a:pt x="806" y="586"/>
                  </a:lnTo>
                  <a:lnTo>
                    <a:pt x="784" y="568"/>
                  </a:lnTo>
                  <a:lnTo>
                    <a:pt x="762" y="548"/>
                  </a:lnTo>
                  <a:lnTo>
                    <a:pt x="744" y="526"/>
                  </a:lnTo>
                  <a:lnTo>
                    <a:pt x="726" y="500"/>
                  </a:lnTo>
                  <a:lnTo>
                    <a:pt x="710" y="476"/>
                  </a:lnTo>
                  <a:lnTo>
                    <a:pt x="698" y="448"/>
                  </a:lnTo>
                  <a:lnTo>
                    <a:pt x="690" y="424"/>
                  </a:lnTo>
                  <a:lnTo>
                    <a:pt x="676" y="414"/>
                  </a:lnTo>
                  <a:lnTo>
                    <a:pt x="662" y="374"/>
                  </a:lnTo>
                  <a:lnTo>
                    <a:pt x="654" y="336"/>
                  </a:lnTo>
                  <a:lnTo>
                    <a:pt x="650" y="298"/>
                  </a:lnTo>
                  <a:lnTo>
                    <a:pt x="650" y="264"/>
                  </a:lnTo>
                  <a:lnTo>
                    <a:pt x="662" y="256"/>
                  </a:lnTo>
                  <a:lnTo>
                    <a:pt x="660" y="220"/>
                  </a:lnTo>
                  <a:lnTo>
                    <a:pt x="662" y="178"/>
                  </a:lnTo>
                  <a:lnTo>
                    <a:pt x="664" y="156"/>
                  </a:lnTo>
                  <a:lnTo>
                    <a:pt x="668" y="136"/>
                  </a:lnTo>
                  <a:lnTo>
                    <a:pt x="674" y="118"/>
                  </a:lnTo>
                  <a:lnTo>
                    <a:pt x="680" y="104"/>
                  </a:lnTo>
                  <a:lnTo>
                    <a:pt x="688" y="90"/>
                  </a:lnTo>
                  <a:lnTo>
                    <a:pt x="696" y="78"/>
                  </a:lnTo>
                  <a:lnTo>
                    <a:pt x="716" y="58"/>
                  </a:lnTo>
                  <a:lnTo>
                    <a:pt x="738" y="40"/>
                  </a:lnTo>
                  <a:lnTo>
                    <a:pt x="762" y="26"/>
                  </a:lnTo>
                  <a:lnTo>
                    <a:pt x="790" y="14"/>
                  </a:lnTo>
                  <a:lnTo>
                    <a:pt x="818" y="6"/>
                  </a:lnTo>
                  <a:lnTo>
                    <a:pt x="848" y="0"/>
                  </a:lnTo>
                  <a:lnTo>
                    <a:pt x="878" y="0"/>
                  </a:lnTo>
                  <a:lnTo>
                    <a:pt x="906" y="0"/>
                  </a:lnTo>
                  <a:lnTo>
                    <a:pt x="936" y="6"/>
                  </a:lnTo>
                  <a:lnTo>
                    <a:pt x="964" y="14"/>
                  </a:lnTo>
                  <a:lnTo>
                    <a:pt x="992" y="26"/>
                  </a:lnTo>
                  <a:lnTo>
                    <a:pt x="1016" y="40"/>
                  </a:lnTo>
                  <a:lnTo>
                    <a:pt x="1038" y="58"/>
                  </a:lnTo>
                  <a:lnTo>
                    <a:pt x="1058" y="78"/>
                  </a:lnTo>
                  <a:lnTo>
                    <a:pt x="1066" y="90"/>
                  </a:lnTo>
                  <a:lnTo>
                    <a:pt x="1074" y="104"/>
                  </a:lnTo>
                  <a:lnTo>
                    <a:pt x="1080" y="118"/>
                  </a:lnTo>
                  <a:lnTo>
                    <a:pt x="1086" y="136"/>
                  </a:lnTo>
                  <a:lnTo>
                    <a:pt x="1090" y="156"/>
                  </a:lnTo>
                  <a:lnTo>
                    <a:pt x="1092" y="178"/>
                  </a:lnTo>
                  <a:lnTo>
                    <a:pt x="1094" y="220"/>
                  </a:lnTo>
                  <a:lnTo>
                    <a:pt x="1092" y="256"/>
                  </a:lnTo>
                  <a:lnTo>
                    <a:pt x="1104" y="264"/>
                  </a:lnTo>
                  <a:lnTo>
                    <a:pt x="1104" y="298"/>
                  </a:lnTo>
                  <a:lnTo>
                    <a:pt x="1100" y="336"/>
                  </a:lnTo>
                  <a:lnTo>
                    <a:pt x="1092" y="374"/>
                  </a:lnTo>
                  <a:lnTo>
                    <a:pt x="1080" y="414"/>
                  </a:lnTo>
                  <a:lnTo>
                    <a:pt x="1064" y="424"/>
                  </a:lnTo>
                  <a:lnTo>
                    <a:pt x="1056" y="448"/>
                  </a:lnTo>
                  <a:lnTo>
                    <a:pt x="1044" y="476"/>
                  </a:lnTo>
                  <a:lnTo>
                    <a:pt x="1028" y="500"/>
                  </a:lnTo>
                  <a:lnTo>
                    <a:pt x="1012" y="526"/>
                  </a:lnTo>
                  <a:lnTo>
                    <a:pt x="992" y="548"/>
                  </a:lnTo>
                  <a:lnTo>
                    <a:pt x="970" y="568"/>
                  </a:lnTo>
                  <a:lnTo>
                    <a:pt x="948" y="586"/>
                  </a:lnTo>
                  <a:lnTo>
                    <a:pt x="924" y="598"/>
                  </a:lnTo>
                  <a:lnTo>
                    <a:pt x="902" y="600"/>
                  </a:lnTo>
                  <a:lnTo>
                    <a:pt x="878" y="602"/>
                  </a:lnTo>
                  <a:lnTo>
                    <a:pt x="854" y="600"/>
                  </a:lnTo>
                  <a:lnTo>
                    <a:pt x="830" y="598"/>
                  </a:lnTo>
                  <a:close/>
                  <a:moveTo>
                    <a:pt x="488" y="1524"/>
                  </a:moveTo>
                  <a:lnTo>
                    <a:pt x="488" y="1524"/>
                  </a:lnTo>
                  <a:lnTo>
                    <a:pt x="480" y="1522"/>
                  </a:lnTo>
                  <a:lnTo>
                    <a:pt x="474" y="1518"/>
                  </a:lnTo>
                  <a:lnTo>
                    <a:pt x="470" y="1512"/>
                  </a:lnTo>
                  <a:lnTo>
                    <a:pt x="468" y="1504"/>
                  </a:lnTo>
                  <a:lnTo>
                    <a:pt x="468" y="1466"/>
                  </a:lnTo>
                  <a:lnTo>
                    <a:pt x="1282" y="1466"/>
                  </a:lnTo>
                  <a:lnTo>
                    <a:pt x="1282" y="1504"/>
                  </a:lnTo>
                  <a:lnTo>
                    <a:pt x="1280" y="1512"/>
                  </a:lnTo>
                  <a:lnTo>
                    <a:pt x="1276" y="1518"/>
                  </a:lnTo>
                  <a:lnTo>
                    <a:pt x="1270" y="1522"/>
                  </a:lnTo>
                  <a:lnTo>
                    <a:pt x="1262" y="1524"/>
                  </a:lnTo>
                  <a:lnTo>
                    <a:pt x="488" y="1524"/>
                  </a:lnTo>
                  <a:close/>
                  <a:moveTo>
                    <a:pt x="468" y="1442"/>
                  </a:moveTo>
                  <a:lnTo>
                    <a:pt x="418" y="974"/>
                  </a:lnTo>
                  <a:lnTo>
                    <a:pt x="418" y="970"/>
                  </a:lnTo>
                  <a:lnTo>
                    <a:pt x="420" y="966"/>
                  </a:lnTo>
                  <a:lnTo>
                    <a:pt x="424" y="964"/>
                  </a:lnTo>
                  <a:lnTo>
                    <a:pt x="430" y="964"/>
                  </a:lnTo>
                  <a:lnTo>
                    <a:pt x="1320" y="964"/>
                  </a:lnTo>
                  <a:lnTo>
                    <a:pt x="1326" y="964"/>
                  </a:lnTo>
                  <a:lnTo>
                    <a:pt x="1330" y="966"/>
                  </a:lnTo>
                  <a:lnTo>
                    <a:pt x="1332" y="970"/>
                  </a:lnTo>
                  <a:lnTo>
                    <a:pt x="1332" y="974"/>
                  </a:lnTo>
                  <a:lnTo>
                    <a:pt x="1282" y="1442"/>
                  </a:lnTo>
                  <a:lnTo>
                    <a:pt x="468" y="1442"/>
                  </a:lnTo>
                  <a:close/>
                </a:path>
              </a:pathLst>
            </a:custGeom>
            <a:solidFill>
              <a:srgbClr val="3E6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00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62225A-4B82-9B47-BC07-0C279B5AE870}"/>
                </a:ext>
              </a:extLst>
            </p:cNvPr>
            <p:cNvCxnSpPr>
              <a:cxnSpLocks/>
              <a:stCxn id="272" idx="0"/>
            </p:cNvCxnSpPr>
            <p:nvPr/>
          </p:nvCxnSpPr>
          <p:spPr>
            <a:xfrm flipV="1">
              <a:off x="786214" y="687563"/>
              <a:ext cx="6439" cy="781356"/>
            </a:xfrm>
            <a:prstGeom prst="line">
              <a:avLst/>
            </a:prstGeom>
            <a:ln w="25400">
              <a:solidFill>
                <a:srgbClr val="00B05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CCA03BAB-5FF9-944E-939B-73E8FADE6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61" y="844717"/>
              <a:ext cx="389336" cy="38933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0A1AACF-3E4D-3645-A28E-BC84C80BA7B9}"/>
              </a:ext>
            </a:extLst>
          </p:cNvPr>
          <p:cNvGrpSpPr/>
          <p:nvPr/>
        </p:nvGrpSpPr>
        <p:grpSpPr>
          <a:xfrm>
            <a:off x="7910623" y="2250265"/>
            <a:ext cx="1121382" cy="562064"/>
            <a:chOff x="7955459" y="2286505"/>
            <a:chExt cx="1121382" cy="562064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A3662481-91CB-1D48-865A-87F46A59EBF3}"/>
                </a:ext>
              </a:extLst>
            </p:cNvPr>
            <p:cNvSpPr txBox="1"/>
            <p:nvPr/>
          </p:nvSpPr>
          <p:spPr>
            <a:xfrm>
              <a:off x="8028207" y="2446035"/>
              <a:ext cx="104863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   Next Hop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0.0.0.0/0            &gt; 10.0.2.100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172.17.0.0/24    &gt; 10.0.2.100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192.168.0.0/24  &gt; 10.0.2.100</a:t>
              </a: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275AFA03-6598-9C40-B549-A0E87847E49A}"/>
                </a:ext>
              </a:extLst>
            </p:cNvPr>
            <p:cNvSpPr/>
            <p:nvPr/>
          </p:nvSpPr>
          <p:spPr>
            <a:xfrm>
              <a:off x="7955459" y="2407067"/>
              <a:ext cx="1120327" cy="441502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A192A90C-BF0A-4D45-AF36-22368D55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239" y="2286505"/>
              <a:ext cx="151046" cy="168475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4554B6DE-56F8-CB49-947B-942915891053}"/>
                </a:ext>
              </a:extLst>
            </p:cNvPr>
            <p:cNvSpPr txBox="1"/>
            <p:nvPr/>
          </p:nvSpPr>
          <p:spPr>
            <a:xfrm>
              <a:off x="8125285" y="2352225"/>
              <a:ext cx="503829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dirty="0"/>
                <a:t>vnet-1-route-table</a:t>
              </a:r>
            </a:p>
          </p:txBody>
        </p:sp>
      </p:grpSp>
      <p:sp>
        <p:nvSpPr>
          <p:cNvPr id="361" name="TextBox 360">
            <a:extLst>
              <a:ext uri="{FF2B5EF4-FFF2-40B4-BE49-F238E27FC236}">
                <a16:creationId xmlns:a16="http://schemas.microsoft.com/office/drawing/2014/main" id="{CA4C3049-0A00-9D4E-A176-D512FACB27E6}"/>
              </a:ext>
            </a:extLst>
          </p:cNvPr>
          <p:cNvSpPr txBox="1"/>
          <p:nvPr/>
        </p:nvSpPr>
        <p:spPr>
          <a:xfrm>
            <a:off x="6765882" y="4135712"/>
            <a:ext cx="104863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Destination   Next Hop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0.0.0.0/0            &gt; 10.0.2.100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172.17.0.0/24    &gt; 10.0.2.100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192.168.0.0/24  &gt; 10.0.2.100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895FF682-F8EC-5741-AE4A-47733BF4594F}"/>
              </a:ext>
            </a:extLst>
          </p:cNvPr>
          <p:cNvSpPr/>
          <p:nvPr/>
        </p:nvSpPr>
        <p:spPr>
          <a:xfrm>
            <a:off x="6693134" y="4096744"/>
            <a:ext cx="1120327" cy="44150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E53D474B-31CE-AA47-BE40-C8857694E1FF}"/>
              </a:ext>
            </a:extLst>
          </p:cNvPr>
          <p:cNvSpPr txBox="1"/>
          <p:nvPr/>
        </p:nvSpPr>
        <p:spPr>
          <a:xfrm>
            <a:off x="6862960" y="4041902"/>
            <a:ext cx="503829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500" dirty="0"/>
              <a:t>vnet-2route-table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4D9E824-562C-2B47-98E1-1EE061C975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59" y="3979208"/>
            <a:ext cx="151046" cy="168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A7B6B0-8207-FA43-94BD-F3FDBD62E2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6714" y="80845"/>
            <a:ext cx="7399605" cy="822960"/>
          </a:xfrm>
          <a:prstGeom prst="rect">
            <a:avLst/>
          </a:prstGeom>
        </p:spPr>
      </p:pic>
      <p:sp>
        <p:nvSpPr>
          <p:cNvPr id="368" name="Title 1">
            <a:extLst>
              <a:ext uri="{FF2B5EF4-FFF2-40B4-BE49-F238E27FC236}">
                <a16:creationId xmlns:a16="http://schemas.microsoft.com/office/drawing/2014/main" id="{BDDB7042-0CCB-BE4E-B513-7543EED7F02E}"/>
              </a:ext>
            </a:extLst>
          </p:cNvPr>
          <p:cNvSpPr txBox="1">
            <a:spLocks/>
          </p:cNvSpPr>
          <p:nvPr/>
        </p:nvSpPr>
        <p:spPr>
          <a:xfrm>
            <a:off x="262693" y="4451609"/>
            <a:ext cx="5540927" cy="3274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i="0" kern="1200" cap="none" baseline="0">
                <a:solidFill>
                  <a:srgbClr val="0E95C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Inbound to Jump-VM in Spoke-2-VNET</a:t>
            </a:r>
          </a:p>
        </p:txBody>
      </p:sp>
    </p:spTree>
    <p:extLst>
      <p:ext uri="{BB962C8B-B14F-4D97-AF65-F5344CB8AC3E}">
        <p14:creationId xmlns:p14="http://schemas.microsoft.com/office/powerpoint/2010/main" val="24914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A536CC5-8DD3-5A47-B1A7-713A232D3959}"/>
              </a:ext>
            </a:extLst>
          </p:cNvPr>
          <p:cNvGrpSpPr/>
          <p:nvPr/>
        </p:nvGrpSpPr>
        <p:grpSpPr>
          <a:xfrm>
            <a:off x="350909" y="928088"/>
            <a:ext cx="8681096" cy="3044570"/>
            <a:chOff x="350909" y="928088"/>
            <a:chExt cx="8681096" cy="3044570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9B873A81-FD16-5A47-BDFD-0BF110FD4DF9}"/>
                </a:ext>
              </a:extLst>
            </p:cNvPr>
            <p:cNvSpPr/>
            <p:nvPr/>
          </p:nvSpPr>
          <p:spPr>
            <a:xfrm>
              <a:off x="2859082" y="1621111"/>
              <a:ext cx="244168" cy="2463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A86E3CCB-E6B8-6C46-BC2B-C5E4322144CD}"/>
                </a:ext>
              </a:extLst>
            </p:cNvPr>
            <p:cNvSpPr/>
            <p:nvPr/>
          </p:nvSpPr>
          <p:spPr>
            <a:xfrm>
              <a:off x="2861303" y="2207730"/>
              <a:ext cx="244168" cy="2463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BFE0A5F-633E-B743-8C66-C0B4AC1D13A1}"/>
                </a:ext>
              </a:extLst>
            </p:cNvPr>
            <p:cNvGrpSpPr/>
            <p:nvPr/>
          </p:nvGrpSpPr>
          <p:grpSpPr>
            <a:xfrm>
              <a:off x="1359785" y="928088"/>
              <a:ext cx="7672220" cy="3044570"/>
              <a:chOff x="1359785" y="928088"/>
              <a:chExt cx="7672220" cy="3044570"/>
            </a:xfrm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800D9839-21D5-C247-99CC-4BD3725A4AA6}"/>
                  </a:ext>
                </a:extLst>
              </p:cNvPr>
              <p:cNvSpPr/>
              <p:nvPr/>
            </p:nvSpPr>
            <p:spPr>
              <a:xfrm>
                <a:off x="2862610" y="1620823"/>
                <a:ext cx="244168" cy="24634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15C5CBF9-188E-4F45-A8AA-425DC72CCB0D}"/>
                  </a:ext>
                </a:extLst>
              </p:cNvPr>
              <p:cNvSpPr/>
              <p:nvPr/>
            </p:nvSpPr>
            <p:spPr>
              <a:xfrm>
                <a:off x="2864831" y="2207442"/>
                <a:ext cx="244168" cy="24634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3218E87C-CA4D-1447-B1C4-B31D1444E8D2}"/>
                  </a:ext>
                </a:extLst>
              </p:cNvPr>
              <p:cNvSpPr/>
              <p:nvPr/>
            </p:nvSpPr>
            <p:spPr>
              <a:xfrm>
                <a:off x="6632956" y="995111"/>
                <a:ext cx="2399049" cy="1248091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53163B0-3F56-0746-9EA2-F2A86BA5185D}"/>
                  </a:ext>
                </a:extLst>
              </p:cNvPr>
              <p:cNvSpPr/>
              <p:nvPr/>
            </p:nvSpPr>
            <p:spPr>
              <a:xfrm>
                <a:off x="1359785" y="992320"/>
                <a:ext cx="4178580" cy="298033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2FA3953-AC00-B848-852C-71291F30BCED}"/>
                  </a:ext>
                </a:extLst>
              </p:cNvPr>
              <p:cNvSpPr/>
              <p:nvPr/>
            </p:nvSpPr>
            <p:spPr>
              <a:xfrm>
                <a:off x="1427842" y="1138069"/>
                <a:ext cx="1049096" cy="1500327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9DE138D9-A412-A74D-BFA3-9F33C4AD37E1}"/>
                  </a:ext>
                </a:extLst>
              </p:cNvPr>
              <p:cNvSpPr txBox="1"/>
              <p:nvPr/>
            </p:nvSpPr>
            <p:spPr>
              <a:xfrm>
                <a:off x="1442529" y="1143413"/>
                <a:ext cx="614820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untrust – 10.0.1.0/24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2BCF4B5-A065-4143-88FD-F82EFB8EB444}"/>
                  </a:ext>
                </a:extLst>
              </p:cNvPr>
              <p:cNvSpPr/>
              <p:nvPr/>
            </p:nvSpPr>
            <p:spPr>
              <a:xfrm>
                <a:off x="3499027" y="1138069"/>
                <a:ext cx="1948704" cy="1503036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A76E75D-D4AE-8242-8A95-1D9D0D7D222D}"/>
                  </a:ext>
                </a:extLst>
              </p:cNvPr>
              <p:cNvSpPr txBox="1"/>
              <p:nvPr/>
            </p:nvSpPr>
            <p:spPr>
              <a:xfrm>
                <a:off x="3521785" y="1143413"/>
                <a:ext cx="51326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trust – 10.0.2.0/24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8CAAA50-E01F-2846-9183-8EB0120AB98D}"/>
                  </a:ext>
                </a:extLst>
              </p:cNvPr>
              <p:cNvSpPr/>
              <p:nvPr/>
            </p:nvSpPr>
            <p:spPr>
              <a:xfrm>
                <a:off x="6784506" y="1120320"/>
                <a:ext cx="2098307" cy="1034904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9D0CE844-4786-354C-AAD4-FF8F3EB7461C}"/>
                  </a:ext>
                </a:extLst>
              </p:cNvPr>
              <p:cNvGrpSpPr/>
              <p:nvPr/>
            </p:nvGrpSpPr>
            <p:grpSpPr>
              <a:xfrm>
                <a:off x="6654792" y="928088"/>
                <a:ext cx="1071713" cy="134754"/>
                <a:chOff x="5614960" y="1072694"/>
                <a:chExt cx="1071713" cy="134754"/>
              </a:xfrm>
            </p:grpSpPr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3E90CE5-F7F9-9547-98FB-7EED8BB086B4}"/>
                    </a:ext>
                  </a:extLst>
                </p:cNvPr>
                <p:cNvSpPr txBox="1"/>
                <p:nvPr/>
              </p:nvSpPr>
              <p:spPr>
                <a:xfrm>
                  <a:off x="5855592" y="1100383"/>
                  <a:ext cx="83108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spoke-1-vnet – 192.168.0.0/16</a:t>
                  </a:r>
                </a:p>
              </p:txBody>
            </p:sp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8424DBF0-F123-8E49-9893-5E1C00C46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614960" y="1072694"/>
                  <a:ext cx="240632" cy="134754"/>
                </a:xfrm>
                <a:prstGeom prst="rect">
                  <a:avLst/>
                </a:prstGeom>
              </p:spPr>
            </p:pic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A182390-9815-1C4E-A51B-159F4F74F251}"/>
                  </a:ext>
                </a:extLst>
              </p:cNvPr>
              <p:cNvGrpSpPr/>
              <p:nvPr/>
            </p:nvGrpSpPr>
            <p:grpSpPr>
              <a:xfrm>
                <a:off x="6632982" y="3025541"/>
                <a:ext cx="1178308" cy="930844"/>
                <a:chOff x="5707442" y="2930799"/>
                <a:chExt cx="1178308" cy="93084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ACE650E8-8BF6-0845-9713-FAEF34848CDF}"/>
                    </a:ext>
                  </a:extLst>
                </p:cNvPr>
                <p:cNvSpPr/>
                <p:nvPr/>
              </p:nvSpPr>
              <p:spPr>
                <a:xfrm>
                  <a:off x="5707442" y="3000798"/>
                  <a:ext cx="1178308" cy="860845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350BE3F7-2BF5-664A-8359-F6C854432F8F}"/>
                    </a:ext>
                  </a:extLst>
                </p:cNvPr>
                <p:cNvGrpSpPr/>
                <p:nvPr/>
              </p:nvGrpSpPr>
              <p:grpSpPr>
                <a:xfrm>
                  <a:off x="5731268" y="2930799"/>
                  <a:ext cx="1032586" cy="134754"/>
                  <a:chOff x="5674090" y="2885192"/>
                  <a:chExt cx="1032586" cy="134754"/>
                </a:xfrm>
              </p:grpSpPr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CAE8E8B-BAB2-7743-A0A8-EB856C4BD761}"/>
                      </a:ext>
                    </a:extLst>
                  </p:cNvPr>
                  <p:cNvSpPr txBox="1"/>
                  <p:nvPr/>
                </p:nvSpPr>
                <p:spPr>
                  <a:xfrm>
                    <a:off x="5914866" y="2907476"/>
                    <a:ext cx="791810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spoke-2-vnet – 172.17.0.0/16</a:t>
                    </a:r>
                  </a:p>
                </p:txBody>
              </p:sp>
              <p:pic>
                <p:nvPicPr>
                  <p:cNvPr id="183" name="Picture 182">
                    <a:extLst>
                      <a:ext uri="{FF2B5EF4-FFF2-40B4-BE49-F238E27FC236}">
                        <a16:creationId xmlns:a16="http://schemas.microsoft.com/office/drawing/2014/main" id="{0AF9A6E2-5362-B846-92F1-D776A67318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674090" y="2885192"/>
                    <a:ext cx="240632" cy="1347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E0D4F01A-4450-2541-9E38-6DFE90BF2889}"/>
                    </a:ext>
                  </a:extLst>
                </p:cNvPr>
                <p:cNvGrpSpPr/>
                <p:nvPr/>
              </p:nvGrpSpPr>
              <p:grpSpPr>
                <a:xfrm>
                  <a:off x="5861399" y="3112925"/>
                  <a:ext cx="884635" cy="672119"/>
                  <a:chOff x="5739349" y="2936533"/>
                  <a:chExt cx="884635" cy="672119"/>
                </a:xfrm>
              </p:grpSpPr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72460A1A-2701-7D47-8EB3-B73B6BFAB9C1}"/>
                      </a:ext>
                    </a:extLst>
                  </p:cNvPr>
                  <p:cNvSpPr/>
                  <p:nvPr/>
                </p:nvSpPr>
                <p:spPr>
                  <a:xfrm>
                    <a:off x="5739349" y="2936533"/>
                    <a:ext cx="884635" cy="672119"/>
                  </a:xfrm>
                  <a:prstGeom prst="rect">
                    <a:avLst/>
                  </a:prstGeom>
                  <a:noFill/>
                  <a:ln w="15875">
                    <a:solidFill>
                      <a:schemeClr val="bg2">
                        <a:lumMod val="40000"/>
                        <a:lumOff val="6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234A3E5D-5456-024B-800C-C0932088E49E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041" y="2962198"/>
                    <a:ext cx="680166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b="1" dirty="0"/>
                      <a:t>Subnet</a:t>
                    </a:r>
                  </a:p>
                  <a:p>
                    <a:r>
                      <a:rPr lang="en-US" sz="500" dirty="0"/>
                      <a:t>default – 17217.0.0/24</a:t>
                    </a:r>
                  </a:p>
                </p:txBody>
              </p:sp>
            </p:grpSp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D96B9B7-BE35-C34C-9737-7313EF0E74F4}"/>
                  </a:ext>
                </a:extLst>
              </p:cNvPr>
              <p:cNvSpPr txBox="1"/>
              <p:nvPr/>
            </p:nvSpPr>
            <p:spPr>
              <a:xfrm>
                <a:off x="6850566" y="1151030"/>
                <a:ext cx="68016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default – 192.168.0.0/24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1B707CA-3031-A149-816C-64A79F8D89C1}"/>
                  </a:ext>
                </a:extLst>
              </p:cNvPr>
              <p:cNvSpPr/>
              <p:nvPr/>
            </p:nvSpPr>
            <p:spPr>
              <a:xfrm>
                <a:off x="2296619" y="2754958"/>
                <a:ext cx="1047787" cy="1135814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3FBF9D0-C748-E34D-B2F2-493CA8AD309E}"/>
                  </a:ext>
                </a:extLst>
              </p:cNvPr>
              <p:cNvSpPr txBox="1"/>
              <p:nvPr/>
            </p:nvSpPr>
            <p:spPr>
              <a:xfrm>
                <a:off x="2341476" y="2782382"/>
                <a:ext cx="61328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 err="1"/>
                  <a:t>mgmt</a:t>
                </a:r>
                <a:r>
                  <a:rPr lang="en-US" sz="500" dirty="0"/>
                  <a:t> – 10.0.0.0/24</a:t>
                </a:r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06F6AB52-3380-ED48-9408-24C579A3EE87}"/>
                  </a:ext>
                </a:extLst>
              </p:cNvPr>
              <p:cNvGrpSpPr/>
              <p:nvPr/>
            </p:nvGrpSpPr>
            <p:grpSpPr>
              <a:xfrm>
                <a:off x="1388855" y="930251"/>
                <a:ext cx="958821" cy="134754"/>
                <a:chOff x="5614960" y="1072694"/>
                <a:chExt cx="958821" cy="134754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025E2A1D-4099-8F43-BC9F-8B3149E07C03}"/>
                    </a:ext>
                  </a:extLst>
                </p:cNvPr>
                <p:cNvSpPr txBox="1"/>
                <p:nvPr/>
              </p:nvSpPr>
              <p:spPr>
                <a:xfrm>
                  <a:off x="5855593" y="1106449"/>
                  <a:ext cx="718188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fw-vnet</a:t>
                  </a:r>
                  <a:r>
                    <a:rPr lang="en-US" sz="500" dirty="0"/>
                    <a:t> – 192.168.0.0/16</a:t>
                  </a:r>
                </a:p>
              </p:txBody>
            </p:sp>
            <p:pic>
              <p:nvPicPr>
                <p:cNvPr id="176" name="Picture 175">
                  <a:extLst>
                    <a:ext uri="{FF2B5EF4-FFF2-40B4-BE49-F238E27FC236}">
                      <a16:creationId xmlns:a16="http://schemas.microsoft.com/office/drawing/2014/main" id="{9B5E0BC2-B1A2-A246-A30A-5E9E47656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614960" y="1072694"/>
                  <a:ext cx="240632" cy="1347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8043E5E-3281-AD40-AF63-7319D2E3E921}"/>
                </a:ext>
              </a:extLst>
            </p:cNvPr>
            <p:cNvGrpSpPr/>
            <p:nvPr/>
          </p:nvGrpSpPr>
          <p:grpSpPr>
            <a:xfrm>
              <a:off x="5535615" y="1702214"/>
              <a:ext cx="1097341" cy="1826697"/>
              <a:chOff x="5535615" y="1702214"/>
              <a:chExt cx="1097341" cy="1826697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981F219-F7AC-5E42-B2D7-183E1AD71C4A}"/>
                  </a:ext>
                </a:extLst>
              </p:cNvPr>
              <p:cNvGrpSpPr/>
              <p:nvPr/>
            </p:nvGrpSpPr>
            <p:grpSpPr>
              <a:xfrm>
                <a:off x="5538365" y="1702214"/>
                <a:ext cx="1094591" cy="98159"/>
                <a:chOff x="5538364" y="1781088"/>
                <a:chExt cx="1094591" cy="98159"/>
              </a:xfrm>
            </p:grpSpPr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9F176065-6FCE-9949-89E3-D95498E112DE}"/>
                    </a:ext>
                  </a:extLst>
                </p:cNvPr>
                <p:cNvCxnSpPr/>
                <p:nvPr/>
              </p:nvCxnSpPr>
              <p:spPr>
                <a:xfrm>
                  <a:off x="5538364" y="1879247"/>
                  <a:ext cx="1094591" cy="0"/>
                </a:xfrm>
                <a:prstGeom prst="line">
                  <a:avLst/>
                </a:prstGeom>
                <a:ln cap="rnd">
                  <a:solidFill>
                    <a:schemeClr val="accent6"/>
                  </a:solidFill>
                  <a:prstDash val="sysDot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334214FB-DCF5-4E4E-B91A-3B9A6EEEA512}"/>
                    </a:ext>
                  </a:extLst>
                </p:cNvPr>
                <p:cNvSpPr txBox="1"/>
                <p:nvPr/>
              </p:nvSpPr>
              <p:spPr>
                <a:xfrm>
                  <a:off x="5807215" y="1781088"/>
                  <a:ext cx="556889" cy="795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vnet</a:t>
                  </a:r>
                  <a:r>
                    <a:rPr lang="en-US" sz="500" dirty="0"/>
                    <a:t>-to-</a:t>
                  </a:r>
                  <a:r>
                    <a:rPr lang="en-US" sz="500" dirty="0" err="1"/>
                    <a:t>vnet</a:t>
                  </a:r>
                  <a:r>
                    <a:rPr lang="en-US" sz="500" dirty="0"/>
                    <a:t>-peering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24CCDECC-035B-3543-B63D-279ED72BC8D1}"/>
                  </a:ext>
                </a:extLst>
              </p:cNvPr>
              <p:cNvGrpSpPr/>
              <p:nvPr/>
            </p:nvGrpSpPr>
            <p:grpSpPr>
              <a:xfrm>
                <a:off x="5535615" y="3430752"/>
                <a:ext cx="1094591" cy="98159"/>
                <a:chOff x="5538364" y="1781088"/>
                <a:chExt cx="1094591" cy="98159"/>
              </a:xfrm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C1D8F46E-F382-874A-83B1-35F7F8AF4D62}"/>
                    </a:ext>
                  </a:extLst>
                </p:cNvPr>
                <p:cNvCxnSpPr/>
                <p:nvPr/>
              </p:nvCxnSpPr>
              <p:spPr>
                <a:xfrm>
                  <a:off x="5538364" y="1879247"/>
                  <a:ext cx="1094591" cy="0"/>
                </a:xfrm>
                <a:prstGeom prst="line">
                  <a:avLst/>
                </a:prstGeom>
                <a:ln cap="rnd">
                  <a:solidFill>
                    <a:schemeClr val="accent6"/>
                  </a:solidFill>
                  <a:prstDash val="sysDot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45BC9C48-6273-AE47-97BF-B6D157DE1F22}"/>
                    </a:ext>
                  </a:extLst>
                </p:cNvPr>
                <p:cNvSpPr txBox="1"/>
                <p:nvPr/>
              </p:nvSpPr>
              <p:spPr>
                <a:xfrm>
                  <a:off x="5807215" y="1781088"/>
                  <a:ext cx="556889" cy="795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vnet</a:t>
                  </a:r>
                  <a:r>
                    <a:rPr lang="en-US" sz="500" dirty="0"/>
                    <a:t>-to-</a:t>
                  </a:r>
                  <a:r>
                    <a:rPr lang="en-US" sz="500" dirty="0" err="1"/>
                    <a:t>vnet</a:t>
                  </a:r>
                  <a:r>
                    <a:rPr lang="en-US" sz="500" dirty="0"/>
                    <a:t>-peering</a:t>
                  </a:r>
                </a:p>
              </p:txBody>
            </p:sp>
          </p:grp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E592C31-D107-F94B-909E-2B959222F5F4}"/>
                </a:ext>
              </a:extLst>
            </p:cNvPr>
            <p:cNvGrpSpPr/>
            <p:nvPr/>
          </p:nvGrpSpPr>
          <p:grpSpPr>
            <a:xfrm>
              <a:off x="2631560" y="1270133"/>
              <a:ext cx="712845" cy="1301876"/>
              <a:chOff x="4138701" y="1851851"/>
              <a:chExt cx="712845" cy="130187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0C846361-2367-0B41-8C64-EDA78C39D2CB}"/>
                  </a:ext>
                </a:extLst>
              </p:cNvPr>
              <p:cNvSpPr/>
              <p:nvPr/>
            </p:nvSpPr>
            <p:spPr>
              <a:xfrm>
                <a:off x="4138701" y="1955493"/>
                <a:ext cx="712845" cy="1198234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965F8749-FE53-6043-A8D8-BAC8DAE1B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4151" y="1851851"/>
                <a:ext cx="200025" cy="190500"/>
              </a:xfrm>
              <a:prstGeom prst="rect">
                <a:avLst/>
              </a:prstGeom>
            </p:spPr>
          </p:pic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08440F-6925-F04E-9FBE-5D0AACC1CEEB}"/>
                  </a:ext>
                </a:extLst>
              </p:cNvPr>
              <p:cNvSpPr txBox="1"/>
              <p:nvPr/>
            </p:nvSpPr>
            <p:spPr>
              <a:xfrm>
                <a:off x="4361337" y="1917021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firewall-</a:t>
                </a:r>
                <a:r>
                  <a:rPr lang="en-US" sz="500" dirty="0" err="1"/>
                  <a:t>av</a:t>
                </a:r>
                <a:r>
                  <a:rPr lang="en-US" sz="500" dirty="0"/>
                  <a:t>-set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724A73-C8CE-8142-B24B-178B451AD587}"/>
                  </a:ext>
                </a:extLst>
              </p:cNvPr>
              <p:cNvSpPr txBox="1"/>
              <p:nvPr/>
            </p:nvSpPr>
            <p:spPr>
              <a:xfrm>
                <a:off x="4301592" y="2105329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vm-paloalto-1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F24C017-8F3A-5041-9BB6-EBEC199C7230}"/>
                  </a:ext>
                </a:extLst>
              </p:cNvPr>
              <p:cNvSpPr txBox="1"/>
              <p:nvPr/>
            </p:nvSpPr>
            <p:spPr>
              <a:xfrm>
                <a:off x="4300551" y="2698867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vm-paloalto-2</a:t>
                </a:r>
              </a:p>
            </p:txBody>
          </p:sp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FE7E0957-5E9B-D544-87A9-FF2182D75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6223" y="2202829"/>
                <a:ext cx="252121" cy="252121"/>
              </a:xfrm>
              <a:prstGeom prst="rect">
                <a:avLst/>
              </a:prstGeom>
            </p:spPr>
          </p:pic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64BC4AD4-3F18-E545-A0A0-1606C5D3C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08" y="2789160"/>
                <a:ext cx="252121" cy="252121"/>
              </a:xfrm>
              <a:prstGeom prst="rect">
                <a:avLst/>
              </a:prstGeom>
            </p:spPr>
          </p:pic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B447F74-82E1-584A-8BA5-3DC9FB7ED57D}"/>
                </a:ext>
              </a:extLst>
            </p:cNvPr>
            <p:cNvGrpSpPr/>
            <p:nvPr/>
          </p:nvGrpSpPr>
          <p:grpSpPr>
            <a:xfrm>
              <a:off x="1696337" y="1517904"/>
              <a:ext cx="2550824" cy="2320175"/>
              <a:chOff x="1696337" y="1517904"/>
              <a:chExt cx="2550824" cy="2320175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7EA4FCB-0777-C14A-9F7F-5BB0AC92F277}"/>
                  </a:ext>
                </a:extLst>
              </p:cNvPr>
              <p:cNvGrpSpPr/>
              <p:nvPr/>
            </p:nvGrpSpPr>
            <p:grpSpPr>
              <a:xfrm>
                <a:off x="1696337" y="1517904"/>
                <a:ext cx="2550824" cy="2320175"/>
                <a:chOff x="1696337" y="1517904"/>
                <a:chExt cx="2550824" cy="2320175"/>
              </a:xfrm>
            </p:grpSpPr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C348D62-77ED-FB49-966B-E2921B27C4A1}"/>
                    </a:ext>
                  </a:extLst>
                </p:cNvPr>
                <p:cNvCxnSpPr>
                  <a:cxnSpLocks/>
                  <a:stCxn id="157" idx="1"/>
                  <a:endCxn id="237" idx="3"/>
                </p:cNvCxnSpPr>
                <p:nvPr/>
              </p:nvCxnSpPr>
              <p:spPr>
                <a:xfrm flipH="1">
                  <a:off x="2089044" y="1744285"/>
                  <a:ext cx="770038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DD10CFE-021A-994E-B185-559D5D0A3BE9}"/>
                    </a:ext>
                  </a:extLst>
                </p:cNvPr>
                <p:cNvCxnSpPr>
                  <a:cxnSpLocks/>
                  <a:endCxn id="200" idx="1"/>
                </p:cNvCxnSpPr>
                <p:nvPr/>
              </p:nvCxnSpPr>
              <p:spPr>
                <a:xfrm>
                  <a:off x="1935607" y="2333503"/>
                  <a:ext cx="92846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553D9F1E-8F1F-DA47-ACFC-6B2C11937D59}"/>
                    </a:ext>
                  </a:extLst>
                </p:cNvPr>
                <p:cNvGrpSpPr/>
                <p:nvPr/>
              </p:nvGrpSpPr>
              <p:grpSpPr>
                <a:xfrm>
                  <a:off x="1696337" y="1517904"/>
                  <a:ext cx="456751" cy="393496"/>
                  <a:chOff x="3352426" y="2118986"/>
                  <a:chExt cx="456751" cy="393496"/>
                </a:xfrm>
              </p:grpSpPr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9DC33314-D83F-1B42-AE94-175250D330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8033" y="2264832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0E88C62A-EF85-EC4C-B941-E82ECA2AD048}"/>
                      </a:ext>
                    </a:extLst>
                  </p:cNvPr>
                  <p:cNvSpPr txBox="1"/>
                  <p:nvPr/>
                </p:nvSpPr>
                <p:spPr>
                  <a:xfrm>
                    <a:off x="3352426" y="2118986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fw1-untrust-nic</a:t>
                    </a:r>
                  </a:p>
                  <a:p>
                    <a:pPr algn="ctr"/>
                    <a:r>
                      <a:rPr lang="en-US" sz="500" dirty="0"/>
                      <a:t>10.0.1.4</a:t>
                    </a:r>
                  </a:p>
                </p:txBody>
              </p:sp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2B930E5C-5CD1-2941-B779-1277FB037739}"/>
                    </a:ext>
                  </a:extLst>
                </p:cNvPr>
                <p:cNvGrpSpPr/>
                <p:nvPr/>
              </p:nvGrpSpPr>
              <p:grpSpPr>
                <a:xfrm>
                  <a:off x="1707232" y="2066544"/>
                  <a:ext cx="456751" cy="391759"/>
                  <a:chOff x="3361830" y="2669468"/>
                  <a:chExt cx="456751" cy="391759"/>
                </a:xfrm>
              </p:grpSpPr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F2016C4-E4F1-F944-8391-A1567A188C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526" y="2813577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DCE2CEC1-1124-D34C-8AFA-B8A01185A830}"/>
                      </a:ext>
                    </a:extLst>
                  </p:cNvPr>
                  <p:cNvSpPr txBox="1"/>
                  <p:nvPr/>
                </p:nvSpPr>
                <p:spPr>
                  <a:xfrm>
                    <a:off x="3361830" y="2669468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fw2-untrust-nic</a:t>
                    </a:r>
                  </a:p>
                  <a:p>
                    <a:pPr algn="ctr"/>
                    <a:r>
                      <a:rPr lang="en-US" sz="500" dirty="0"/>
                      <a:t>10.0.1.5</a:t>
                    </a:r>
                  </a:p>
                </p:txBody>
              </p: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B7E99CE-4B9C-E043-90FA-A033EF2625B7}"/>
                    </a:ext>
                  </a:extLst>
                </p:cNvPr>
                <p:cNvGrpSpPr/>
                <p:nvPr/>
              </p:nvGrpSpPr>
              <p:grpSpPr>
                <a:xfrm>
                  <a:off x="3790410" y="1519091"/>
                  <a:ext cx="456751" cy="393496"/>
                  <a:chOff x="3352426" y="2118986"/>
                  <a:chExt cx="456751" cy="393496"/>
                </a:xfrm>
              </p:grpSpPr>
              <p:pic>
                <p:nvPicPr>
                  <p:cNvPr id="233" name="Picture 232">
                    <a:extLst>
                      <a:ext uri="{FF2B5EF4-FFF2-40B4-BE49-F238E27FC236}">
                        <a16:creationId xmlns:a16="http://schemas.microsoft.com/office/drawing/2014/main" id="{58E59F5E-88C5-C94A-A8D0-171644660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8033" y="2264832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F5CB20C0-3624-1D4B-BEA7-B7F565AF5168}"/>
                      </a:ext>
                    </a:extLst>
                  </p:cNvPr>
                  <p:cNvSpPr txBox="1"/>
                  <p:nvPr/>
                </p:nvSpPr>
                <p:spPr>
                  <a:xfrm>
                    <a:off x="3352426" y="2118986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fw1-trust-nic</a:t>
                    </a:r>
                  </a:p>
                  <a:p>
                    <a:pPr algn="ctr"/>
                    <a:r>
                      <a:rPr lang="en-US" sz="500" dirty="0"/>
                      <a:t>10.0.2.4</a:t>
                    </a:r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1EB5663E-05A7-4345-A86F-156039D7A2E1}"/>
                    </a:ext>
                  </a:extLst>
                </p:cNvPr>
                <p:cNvGrpSpPr/>
                <p:nvPr/>
              </p:nvGrpSpPr>
              <p:grpSpPr>
                <a:xfrm>
                  <a:off x="2773522" y="2988963"/>
                  <a:ext cx="456751" cy="849116"/>
                  <a:chOff x="2421066" y="3531351"/>
                  <a:chExt cx="456751" cy="849116"/>
                </a:xfrm>
              </p:grpSpPr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874BCF90-A117-424A-BBE6-E813CCAB040D}"/>
                      </a:ext>
                    </a:extLst>
                  </p:cNvPr>
                  <p:cNvGrpSpPr/>
                  <p:nvPr/>
                </p:nvGrpSpPr>
                <p:grpSpPr>
                  <a:xfrm>
                    <a:off x="2421066" y="3531351"/>
                    <a:ext cx="456751" cy="393496"/>
                    <a:chOff x="3352426" y="2118986"/>
                    <a:chExt cx="456751" cy="393496"/>
                  </a:xfrm>
                </p:grpSpPr>
                <p:pic>
                  <p:nvPicPr>
                    <p:cNvPr id="231" name="Picture 230">
                      <a:extLst>
                        <a:ext uri="{FF2B5EF4-FFF2-40B4-BE49-F238E27FC236}">
                          <a16:creationId xmlns:a16="http://schemas.microsoft.com/office/drawing/2014/main" id="{39D61BB8-08A8-0D43-B948-229106BD5C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38033" y="2264832"/>
                      <a:ext cx="307100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694248E9-0194-D246-9DD2-FF25215EE2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2426" y="2118986"/>
                      <a:ext cx="456751" cy="1538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sz="500" dirty="0"/>
                        <a:t>fw1-mgmt-nic</a:t>
                      </a:r>
                    </a:p>
                    <a:p>
                      <a:pPr algn="ctr"/>
                      <a:r>
                        <a:rPr lang="en-US" sz="500" dirty="0"/>
                        <a:t>10.0.2.4</a:t>
                      </a:r>
                    </a:p>
                  </p:txBody>
                </p:sp>
              </p:grpSp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63F7815B-3D97-B14F-902E-DF6EEFCF6CAE}"/>
                      </a:ext>
                    </a:extLst>
                  </p:cNvPr>
                  <p:cNvGrpSpPr/>
                  <p:nvPr/>
                </p:nvGrpSpPr>
                <p:grpSpPr>
                  <a:xfrm>
                    <a:off x="2421066" y="3988708"/>
                    <a:ext cx="456751" cy="391759"/>
                    <a:chOff x="3361830" y="2669468"/>
                    <a:chExt cx="456751" cy="391759"/>
                  </a:xfrm>
                </p:grpSpPr>
                <p:pic>
                  <p:nvPicPr>
                    <p:cNvPr id="229" name="Picture 228">
                      <a:extLst>
                        <a:ext uri="{FF2B5EF4-FFF2-40B4-BE49-F238E27FC236}">
                          <a16:creationId xmlns:a16="http://schemas.microsoft.com/office/drawing/2014/main" id="{0DD6208D-2CB0-4143-B2D6-1F7CA100C8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48526" y="2813577"/>
                      <a:ext cx="307100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5A2624FA-3AC0-9442-8BD5-CE1C5D577B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61830" y="2669468"/>
                      <a:ext cx="456751" cy="1538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sz="500" dirty="0"/>
                        <a:t>fw2-mgmt-nic</a:t>
                      </a:r>
                    </a:p>
                    <a:p>
                      <a:pPr algn="ctr"/>
                      <a:r>
                        <a:rPr lang="en-US" sz="500" dirty="0"/>
                        <a:t>10.0.2.5</a:t>
                      </a:r>
                    </a:p>
                  </p:txBody>
                </p:sp>
              </p:grp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162580D3-39C4-A44E-A6C1-70B94DFDD9CC}"/>
                    </a:ext>
                  </a:extLst>
                </p:cNvPr>
                <p:cNvGrpSpPr/>
                <p:nvPr/>
              </p:nvGrpSpPr>
              <p:grpSpPr>
                <a:xfrm>
                  <a:off x="3785416" y="2062007"/>
                  <a:ext cx="456751" cy="391759"/>
                  <a:chOff x="3361830" y="2669468"/>
                  <a:chExt cx="456751" cy="391759"/>
                </a:xfrm>
              </p:grpSpPr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69213519-B7B3-6D49-9955-28C7119664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526" y="2813577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F8BFC6F0-2197-4642-B0F4-5CD2C723C8FB}"/>
                      </a:ext>
                    </a:extLst>
                  </p:cNvPr>
                  <p:cNvSpPr txBox="1"/>
                  <p:nvPr/>
                </p:nvSpPr>
                <p:spPr>
                  <a:xfrm>
                    <a:off x="3361830" y="2669468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fw2-trust-nic</a:t>
                    </a:r>
                  </a:p>
                  <a:p>
                    <a:pPr algn="ctr"/>
                    <a:r>
                      <a:rPr lang="en-US" sz="500" dirty="0"/>
                      <a:t>10.0.2.5</a:t>
                    </a:r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ECDFEAB9-19CE-9445-B219-B01EBDB07F80}"/>
                    </a:ext>
                  </a:extLst>
                </p:cNvPr>
                <p:cNvGrpSpPr/>
                <p:nvPr/>
              </p:nvGrpSpPr>
              <p:grpSpPr>
                <a:xfrm>
                  <a:off x="2990127" y="1869728"/>
                  <a:ext cx="405431" cy="1836538"/>
                  <a:chOff x="2990127" y="1869728"/>
                  <a:chExt cx="405431" cy="1836538"/>
                </a:xfrm>
              </p:grpSpPr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7B223515-DAA7-E141-AE93-5A60D92ED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90127" y="2459563"/>
                    <a:ext cx="1" cy="216088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4271E4E4-6AA2-3843-B5B2-F0FA3B2A30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97544" y="2675651"/>
                    <a:ext cx="264920" cy="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6A0FB200-2D25-2841-BA27-AAC62C2487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62464" y="2674342"/>
                    <a:ext cx="0" cy="576072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4D0A6AE0-C131-D545-B8B5-8F4813C5F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119376" y="3246639"/>
                    <a:ext cx="143088" cy="122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ABBFF7B0-199D-E343-8444-63F716D8F6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94668" y="1869728"/>
                    <a:ext cx="0" cy="110513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BACE781F-75D0-8A4A-BD03-AA297DC168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93222" y="1982010"/>
                    <a:ext cx="402336" cy="243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1D184A63-D751-254D-AF68-A88C75A2E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93798" y="1977061"/>
                    <a:ext cx="0" cy="172821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CDA87BAF-A7BD-F54E-A231-124FAD0F0B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133206" y="3706265"/>
                    <a:ext cx="258907" cy="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7EDCBC5E-3E76-2749-965B-4419605919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470" y="3134809"/>
                  <a:ext cx="266700" cy="2286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5597FE3D-CC4F-774F-BF79-16D45811A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470" y="3583736"/>
                  <a:ext cx="266700" cy="228600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585E67BB-4030-574B-84CF-418B7C1E2A26}"/>
                    </a:ext>
                  </a:extLst>
                </p:cNvPr>
                <p:cNvSpPr txBox="1"/>
                <p:nvPr/>
              </p:nvSpPr>
              <p:spPr>
                <a:xfrm>
                  <a:off x="2297150" y="3064080"/>
                  <a:ext cx="45675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fw1-mgmt-pip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59A9A67-F52D-274F-9FCE-5076ACAF8895}"/>
                    </a:ext>
                  </a:extLst>
                </p:cNvPr>
                <p:cNvSpPr txBox="1"/>
                <p:nvPr/>
              </p:nvSpPr>
              <p:spPr>
                <a:xfrm>
                  <a:off x="2294501" y="3520794"/>
                  <a:ext cx="45675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fw2-mgmt-pip</a:t>
                  </a:r>
                </a:p>
              </p:txBody>
            </p:sp>
          </p:grp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9E4807B-3A3A-AD45-B92D-1528F73C5104}"/>
                  </a:ext>
                </a:extLst>
              </p:cNvPr>
              <p:cNvCxnSpPr>
                <a:cxnSpLocks/>
                <a:endCxn id="225" idx="1"/>
              </p:cNvCxnSpPr>
              <p:nvPr/>
            </p:nvCxnSpPr>
            <p:spPr>
              <a:xfrm flipV="1">
                <a:off x="3106591" y="2329941"/>
                <a:ext cx="765521" cy="3562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01E62F79-779A-414F-AE20-CB3F9B427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9376" y="1738840"/>
                <a:ext cx="765521" cy="3562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533CB6E6-440D-2E4E-BB7B-A7A9E55BC320}"/>
                </a:ext>
              </a:extLst>
            </p:cNvPr>
            <p:cNvGrpSpPr/>
            <p:nvPr/>
          </p:nvGrpSpPr>
          <p:grpSpPr>
            <a:xfrm>
              <a:off x="6804121" y="1348961"/>
              <a:ext cx="2003821" cy="2493207"/>
              <a:chOff x="6804121" y="1348961"/>
              <a:chExt cx="2003821" cy="2493207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8D76787-7E9F-624C-96FC-274DA1795ABC}"/>
                  </a:ext>
                </a:extLst>
              </p:cNvPr>
              <p:cNvGrpSpPr/>
              <p:nvPr/>
            </p:nvGrpSpPr>
            <p:grpSpPr>
              <a:xfrm>
                <a:off x="7622345" y="1348961"/>
                <a:ext cx="1185597" cy="749740"/>
                <a:chOff x="7622345" y="1348961"/>
                <a:chExt cx="1185597" cy="749740"/>
              </a:xfrm>
            </p:grpSpPr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981D0BC4-4BA0-D843-8447-86BEC77313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87653" y="1833922"/>
                  <a:ext cx="64008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04845009-E7D6-9E4F-92A6-4CE30661DF87}"/>
                    </a:ext>
                  </a:extLst>
                </p:cNvPr>
                <p:cNvGrpSpPr/>
                <p:nvPr/>
              </p:nvGrpSpPr>
              <p:grpSpPr>
                <a:xfrm>
                  <a:off x="7622345" y="1593614"/>
                  <a:ext cx="456751" cy="393496"/>
                  <a:chOff x="5533466" y="3447085"/>
                  <a:chExt cx="456751" cy="393496"/>
                </a:xfrm>
              </p:grpSpPr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3229AE6-70F2-E247-8D36-0DB0C3EBFBCF}"/>
                      </a:ext>
                    </a:extLst>
                  </p:cNvPr>
                  <p:cNvSpPr txBox="1"/>
                  <p:nvPr/>
                </p:nvSpPr>
                <p:spPr>
                  <a:xfrm>
                    <a:off x="5533466" y="3447085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web-</a:t>
                    </a:r>
                    <a:r>
                      <a:rPr lang="en-US" sz="500" dirty="0" err="1"/>
                      <a:t>nic</a:t>
                    </a:r>
                    <a:endParaRPr lang="en-US" sz="500" dirty="0"/>
                  </a:p>
                  <a:p>
                    <a:pPr algn="ctr"/>
                    <a:r>
                      <a:rPr lang="en-US" sz="500" dirty="0"/>
                      <a:t>192.168.0.4</a:t>
                    </a:r>
                  </a:p>
                </p:txBody>
              </p:sp>
              <p:pic>
                <p:nvPicPr>
                  <p:cNvPr id="259" name="Picture 258">
                    <a:extLst>
                      <a:ext uri="{FF2B5EF4-FFF2-40B4-BE49-F238E27FC236}">
                        <a16:creationId xmlns:a16="http://schemas.microsoft.com/office/drawing/2014/main" id="{9F04B216-45BC-D948-99D7-FCFF9E2E0F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19073" y="3592931"/>
                    <a:ext cx="307100" cy="24765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14A4651E-B594-434C-8C76-EB4997EF5535}"/>
                    </a:ext>
                  </a:extLst>
                </p:cNvPr>
                <p:cNvGrpSpPr/>
                <p:nvPr/>
              </p:nvGrpSpPr>
              <p:grpSpPr>
                <a:xfrm>
                  <a:off x="8257420" y="1348961"/>
                  <a:ext cx="550522" cy="749740"/>
                  <a:chOff x="7062550" y="1227790"/>
                  <a:chExt cx="550522" cy="749740"/>
                </a:xfrm>
              </p:grpSpPr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4B0BC1F9-FC04-BA46-ACA7-F89442D5C3E6}"/>
                      </a:ext>
                    </a:extLst>
                  </p:cNvPr>
                  <p:cNvSpPr/>
                  <p:nvPr/>
                </p:nvSpPr>
                <p:spPr>
                  <a:xfrm>
                    <a:off x="7062550" y="1336677"/>
                    <a:ext cx="550522" cy="640853"/>
                  </a:xfrm>
                  <a:prstGeom prst="rect">
                    <a:avLst/>
                  </a:prstGeom>
                  <a:noFill/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dash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pic>
                <p:nvPicPr>
                  <p:cNvPr id="253" name="Picture 252">
                    <a:extLst>
                      <a:ext uri="{FF2B5EF4-FFF2-40B4-BE49-F238E27FC236}">
                        <a16:creationId xmlns:a16="http://schemas.microsoft.com/office/drawing/2014/main" id="{67AD4762-1B7A-5441-8D10-F4C1EC811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64527" y="1227790"/>
                    <a:ext cx="200025" cy="190500"/>
                  </a:xfrm>
                  <a:prstGeom prst="rect">
                    <a:avLst/>
                  </a:prstGeom>
                </p:spPr>
              </p:pic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C745F142-C9B7-5246-BD6C-B7859B5B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036" y="1303952"/>
                    <a:ext cx="326094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web-</a:t>
                    </a:r>
                    <a:r>
                      <a:rPr lang="en-US" sz="500" dirty="0" err="1"/>
                      <a:t>av</a:t>
                    </a:r>
                    <a:r>
                      <a:rPr lang="en-US" sz="500" dirty="0"/>
                      <a:t>-set</a:t>
                    </a:r>
                  </a:p>
                </p:txBody>
              </p:sp>
              <p:grpSp>
                <p:nvGrpSpPr>
                  <p:cNvPr id="255" name="Group 254">
                    <a:extLst>
                      <a:ext uri="{FF2B5EF4-FFF2-40B4-BE49-F238E27FC236}">
                        <a16:creationId xmlns:a16="http://schemas.microsoft.com/office/drawing/2014/main" id="{6684ED63-7EBD-4042-A52B-E542FFE3DAAB}"/>
                      </a:ext>
                    </a:extLst>
                  </p:cNvPr>
                  <p:cNvGrpSpPr/>
                  <p:nvPr/>
                </p:nvGrpSpPr>
                <p:grpSpPr>
                  <a:xfrm>
                    <a:off x="7197930" y="1543230"/>
                    <a:ext cx="276225" cy="302906"/>
                    <a:chOff x="7164674" y="882186"/>
                    <a:chExt cx="276225" cy="302906"/>
                  </a:xfrm>
                </p:grpSpPr>
                <p:pic>
                  <p:nvPicPr>
                    <p:cNvPr id="256" name="Picture 255">
                      <a:extLst>
                        <a:ext uri="{FF2B5EF4-FFF2-40B4-BE49-F238E27FC236}">
                          <a16:creationId xmlns:a16="http://schemas.microsoft.com/office/drawing/2014/main" id="{7D741C4A-A89B-7E46-8449-1D14651E0B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164674" y="937442"/>
                      <a:ext cx="276225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30922689-FF36-9E4E-8FD3-14B8B5E18E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81908" y="882186"/>
                      <a:ext cx="238005" cy="769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r>
                        <a:rPr lang="en-US" sz="500" dirty="0"/>
                        <a:t>web-</a:t>
                      </a:r>
                      <a:r>
                        <a:rPr lang="en-US" sz="500" dirty="0" err="1"/>
                        <a:t>vm</a:t>
                      </a:r>
                      <a:endParaRPr lang="en-US" sz="500" dirty="0"/>
                    </a:p>
                  </p:txBody>
                </p:sp>
              </p:grpSp>
            </p:grp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80D86896-169D-D340-93EA-DA3F199F81A3}"/>
                  </a:ext>
                </a:extLst>
              </p:cNvPr>
              <p:cNvGrpSpPr/>
              <p:nvPr/>
            </p:nvGrpSpPr>
            <p:grpSpPr>
              <a:xfrm>
                <a:off x="6804121" y="3446320"/>
                <a:ext cx="807370" cy="395848"/>
                <a:chOff x="6804121" y="3446320"/>
                <a:chExt cx="807370" cy="395848"/>
              </a:xfrm>
            </p:grpSpPr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67CBA79F-B91D-F747-AD44-C87559570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55666" y="3705277"/>
                  <a:ext cx="54864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FA1175EA-9933-9641-B695-4A2C3E66BF7F}"/>
                    </a:ext>
                  </a:extLst>
                </p:cNvPr>
                <p:cNvGrpSpPr/>
                <p:nvPr/>
              </p:nvGrpSpPr>
              <p:grpSpPr>
                <a:xfrm>
                  <a:off x="7328909" y="3528911"/>
                  <a:ext cx="282582" cy="313257"/>
                  <a:chOff x="8076092" y="893541"/>
                  <a:chExt cx="282582" cy="313257"/>
                </a:xfrm>
              </p:grpSpPr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DB8D8DBE-F1DD-164B-875F-195E10CDCC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6092" y="959148"/>
                    <a:ext cx="276225" cy="247650"/>
                  </a:xfrm>
                  <a:prstGeom prst="rect">
                    <a:avLst/>
                  </a:prstGeom>
                </p:spPr>
              </p:pic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D5BFA163-9059-054B-AB8E-F3077927D6EC}"/>
                      </a:ext>
                    </a:extLst>
                  </p:cNvPr>
                  <p:cNvSpPr txBox="1"/>
                  <p:nvPr/>
                </p:nvSpPr>
                <p:spPr>
                  <a:xfrm>
                    <a:off x="8081644" y="893541"/>
                    <a:ext cx="277030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jump-</a:t>
                    </a:r>
                    <a:r>
                      <a:rPr lang="en-US" sz="500" dirty="0" err="1"/>
                      <a:t>vm</a:t>
                    </a:r>
                    <a:endParaRPr lang="en-US" sz="500" dirty="0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97488E1F-31F0-8043-B290-8F25A9C9AE26}"/>
                    </a:ext>
                  </a:extLst>
                </p:cNvPr>
                <p:cNvGrpSpPr/>
                <p:nvPr/>
              </p:nvGrpSpPr>
              <p:grpSpPr>
                <a:xfrm>
                  <a:off x="6804121" y="3446320"/>
                  <a:ext cx="363528" cy="391026"/>
                  <a:chOff x="5655638" y="3485282"/>
                  <a:chExt cx="363528" cy="391026"/>
                </a:xfrm>
              </p:grpSpPr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88F3D46E-6900-E946-B227-1EC061CFF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4467" y="3628658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EB1BB33A-C77E-414A-A95D-AFE5B54D156E}"/>
                      </a:ext>
                    </a:extLst>
                  </p:cNvPr>
                  <p:cNvSpPr txBox="1"/>
                  <p:nvPr/>
                </p:nvSpPr>
                <p:spPr>
                  <a:xfrm>
                    <a:off x="5655638" y="3485282"/>
                    <a:ext cx="363528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jump-</a:t>
                    </a:r>
                    <a:r>
                      <a:rPr lang="en-US" sz="500" dirty="0" err="1"/>
                      <a:t>nic</a:t>
                    </a:r>
                    <a:endParaRPr lang="en-US" sz="500" dirty="0"/>
                  </a:p>
                  <a:p>
                    <a:pPr algn="ctr"/>
                    <a:r>
                      <a:rPr lang="en-US" sz="500" dirty="0"/>
                      <a:t>172.17.0.4</a:t>
                    </a:r>
                  </a:p>
                </p:txBody>
              </p:sp>
            </p:grpSp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5E2955A4-0B4C-DE4A-B8C2-7D93AED9DA20}"/>
                </a:ext>
              </a:extLst>
            </p:cNvPr>
            <p:cNvGrpSpPr/>
            <p:nvPr/>
          </p:nvGrpSpPr>
          <p:grpSpPr>
            <a:xfrm>
              <a:off x="350909" y="1308354"/>
              <a:ext cx="2046352" cy="1268704"/>
              <a:chOff x="350909" y="1308354"/>
              <a:chExt cx="2046352" cy="1268704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C176E8A9-C751-3A4F-91CC-31F5315BC938}"/>
                  </a:ext>
                </a:extLst>
              </p:cNvPr>
              <p:cNvGrpSpPr/>
              <p:nvPr/>
            </p:nvGrpSpPr>
            <p:grpSpPr>
              <a:xfrm>
                <a:off x="350909" y="1420449"/>
                <a:ext cx="787320" cy="1019924"/>
                <a:chOff x="1827474" y="2133803"/>
                <a:chExt cx="787320" cy="1019924"/>
              </a:xfrm>
            </p:grpSpPr>
            <p:pic>
              <p:nvPicPr>
                <p:cNvPr id="266" name="Picture 265">
                  <a:extLst>
                    <a:ext uri="{FF2B5EF4-FFF2-40B4-BE49-F238E27FC236}">
                      <a16:creationId xmlns:a16="http://schemas.microsoft.com/office/drawing/2014/main" id="{6A5316C0-F6A3-CF48-B46F-C51CB42ED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2763" y="2441748"/>
                  <a:ext cx="154267" cy="154268"/>
                </a:xfrm>
                <a:prstGeom prst="rect">
                  <a:avLst/>
                </a:prstGeom>
              </p:spPr>
            </p:pic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22AF456E-77BB-2948-908A-6ADC13D02CF5}"/>
                    </a:ext>
                  </a:extLst>
                </p:cNvPr>
                <p:cNvSpPr txBox="1"/>
                <p:nvPr/>
              </p:nvSpPr>
              <p:spPr>
                <a:xfrm>
                  <a:off x="1946449" y="2438170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TCP/22</a:t>
                  </a:r>
                </a:p>
              </p:txBody>
            </p: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355502CF-E6D8-104C-AD0D-E0C37E767EEE}"/>
                    </a:ext>
                  </a:extLst>
                </p:cNvPr>
                <p:cNvGrpSpPr/>
                <p:nvPr/>
              </p:nvGrpSpPr>
              <p:grpSpPr>
                <a:xfrm>
                  <a:off x="1852189" y="2580314"/>
                  <a:ext cx="699367" cy="169277"/>
                  <a:chOff x="1853398" y="2569458"/>
                  <a:chExt cx="699367" cy="169277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7DFE69D-59F9-D343-B5A5-A30E13E3BF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53398" y="2570075"/>
                    <a:ext cx="169083" cy="161031"/>
                  </a:xfrm>
                  <a:prstGeom prst="rect">
                    <a:avLst/>
                  </a:prstGeom>
                </p:spPr>
              </p:pic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E36A79B5-84F4-804E-8FA6-EA271D972F8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1210" y="2569458"/>
                    <a:ext cx="60155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firewall-</a:t>
                    </a:r>
                    <a:r>
                      <a:rPr lang="en-US" sz="500" dirty="0" err="1"/>
                      <a:t>av</a:t>
                    </a:r>
                    <a:r>
                      <a:rPr lang="en-US" sz="500" dirty="0"/>
                      <a:t>-set</a:t>
                    </a:r>
                  </a:p>
                </p:txBody>
              </p:sp>
            </p:grpSp>
            <p:pic>
              <p:nvPicPr>
                <p:cNvPr id="269" name="Picture 268">
                  <a:extLst>
                    <a:ext uri="{FF2B5EF4-FFF2-40B4-BE49-F238E27FC236}">
                      <a16:creationId xmlns:a16="http://schemas.microsoft.com/office/drawing/2014/main" id="{0B1FCB96-CF8B-EC4F-A88C-9D6F14BB1B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6367" y="2321669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E16C106F-B8E4-E840-AF3E-4B7DCFE7B1D7}"/>
                    </a:ext>
                  </a:extLst>
                </p:cNvPr>
                <p:cNvSpPr txBox="1"/>
                <p:nvPr/>
              </p:nvSpPr>
              <p:spPr>
                <a:xfrm>
                  <a:off x="1939328" y="2311792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public-</a:t>
                  </a:r>
                  <a:r>
                    <a:rPr lang="en-US" sz="500" dirty="0" err="1"/>
                    <a:t>lb</a:t>
                  </a:r>
                  <a:r>
                    <a:rPr lang="en-US" sz="500" dirty="0"/>
                    <a:t>-pip</a:t>
                  </a: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4B6D9BB0-69C5-AB4D-BB5E-E7D75ABABE0E}"/>
                    </a:ext>
                  </a:extLst>
                </p:cNvPr>
                <p:cNvSpPr/>
                <p:nvPr/>
              </p:nvSpPr>
              <p:spPr>
                <a:xfrm>
                  <a:off x="1827474" y="2222407"/>
                  <a:ext cx="787320" cy="93132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9C79376-D610-6245-BEB4-A7333DE95F0A}"/>
                    </a:ext>
                  </a:extLst>
                </p:cNvPr>
                <p:cNvSpPr txBox="1"/>
                <p:nvPr/>
              </p:nvSpPr>
              <p:spPr>
                <a:xfrm>
                  <a:off x="2029029" y="2182273"/>
                  <a:ext cx="467499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firewall-public-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  <p:pic>
              <p:nvPicPr>
                <p:cNvPr id="273" name="Picture 272">
                  <a:extLst>
                    <a:ext uri="{FF2B5EF4-FFF2-40B4-BE49-F238E27FC236}">
                      <a16:creationId xmlns:a16="http://schemas.microsoft.com/office/drawing/2014/main" id="{CEFDEAF9-1A8D-A445-AA3E-778892818A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52189" y="2133803"/>
                  <a:ext cx="180466" cy="187151"/>
                </a:xfrm>
                <a:prstGeom prst="rect">
                  <a:avLst/>
                </a:prstGeom>
              </p:spPr>
            </p:pic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DF4711EB-E04E-6841-97A7-13F3E26DFA8E}"/>
                    </a:ext>
                  </a:extLst>
                </p:cNvPr>
                <p:cNvGrpSpPr/>
                <p:nvPr/>
              </p:nvGrpSpPr>
              <p:grpSpPr>
                <a:xfrm>
                  <a:off x="1862543" y="2752590"/>
                  <a:ext cx="674721" cy="169277"/>
                  <a:chOff x="1862543" y="2752590"/>
                  <a:chExt cx="674721" cy="169277"/>
                </a:xfrm>
              </p:grpSpPr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ABF2D69B-5AB2-664C-8514-B456B03B16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862543" y="2766609"/>
                    <a:ext cx="141496" cy="141496"/>
                  </a:xfrm>
                  <a:prstGeom prst="rect">
                    <a:avLst/>
                  </a:prstGeom>
                </p:spPr>
              </p:pic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8B84AC74-222B-7046-8D65-0EE476DC1359}"/>
                      </a:ext>
                    </a:extLst>
                  </p:cNvPr>
                  <p:cNvSpPr txBox="1"/>
                  <p:nvPr/>
                </p:nvSpPr>
                <p:spPr>
                  <a:xfrm>
                    <a:off x="1949752" y="2752590"/>
                    <a:ext cx="587512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TCP/80</a:t>
                    </a:r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50889A51-14BC-E648-9D92-CF80624FBF5B}"/>
                    </a:ext>
                  </a:extLst>
                </p:cNvPr>
                <p:cNvGrpSpPr/>
                <p:nvPr/>
              </p:nvGrpSpPr>
              <p:grpSpPr>
                <a:xfrm>
                  <a:off x="1852189" y="2915221"/>
                  <a:ext cx="674721" cy="169277"/>
                  <a:chOff x="1862543" y="2752590"/>
                  <a:chExt cx="674721" cy="169277"/>
                </a:xfrm>
              </p:grpSpPr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6F053315-41B2-EF49-9C1D-92612723C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862543" y="2766609"/>
                    <a:ext cx="141496" cy="141496"/>
                  </a:xfrm>
                  <a:prstGeom prst="rect">
                    <a:avLst/>
                  </a:prstGeom>
                </p:spPr>
              </p:pic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397BAAF7-A80C-1F48-B43B-BD701A41717A}"/>
                      </a:ext>
                    </a:extLst>
                  </p:cNvPr>
                  <p:cNvSpPr txBox="1"/>
                  <p:nvPr/>
                </p:nvSpPr>
                <p:spPr>
                  <a:xfrm>
                    <a:off x="1949752" y="2752590"/>
                    <a:ext cx="587512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TCP/22</a:t>
                    </a:r>
                  </a:p>
                </p:txBody>
              </p:sp>
            </p:grp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CEBD35C8-41F7-C84F-A191-3D3AD3C0FA98}"/>
                  </a:ext>
                </a:extLst>
              </p:cNvPr>
              <p:cNvGrpSpPr/>
              <p:nvPr/>
            </p:nvGrpSpPr>
            <p:grpSpPr>
              <a:xfrm>
                <a:off x="1499930" y="1308354"/>
                <a:ext cx="897331" cy="1268704"/>
                <a:chOff x="1499930" y="1308354"/>
                <a:chExt cx="897331" cy="126870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A3051306-CEB1-B34F-A352-FD27935847ED}"/>
                    </a:ext>
                  </a:extLst>
                </p:cNvPr>
                <p:cNvSpPr/>
                <p:nvPr/>
              </p:nvSpPr>
              <p:spPr>
                <a:xfrm>
                  <a:off x="1499930" y="1378824"/>
                  <a:ext cx="897331" cy="119823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E5D4B1A3-D800-3844-ABFA-8E43F9C54ECA}"/>
                    </a:ext>
                  </a:extLst>
                </p:cNvPr>
                <p:cNvSpPr txBox="1"/>
                <p:nvPr/>
              </p:nvSpPr>
              <p:spPr>
                <a:xfrm>
                  <a:off x="1698883" y="1339977"/>
                  <a:ext cx="597736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firewall-untrust-pool</a:t>
                  </a:r>
                </a:p>
              </p:txBody>
            </p:sp>
            <p:pic>
              <p:nvPicPr>
                <p:cNvPr id="265" name="Picture 264">
                  <a:extLst>
                    <a:ext uri="{FF2B5EF4-FFF2-40B4-BE49-F238E27FC236}">
                      <a16:creationId xmlns:a16="http://schemas.microsoft.com/office/drawing/2014/main" id="{0358E428-598F-9C46-AD6B-A04280719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7091" y="1308354"/>
                  <a:ext cx="159246" cy="1592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F75BC1B9-2DDB-4A42-83DA-3E10E4AFEEF1}"/>
                </a:ext>
              </a:extLst>
            </p:cNvPr>
            <p:cNvGrpSpPr/>
            <p:nvPr/>
          </p:nvGrpSpPr>
          <p:grpSpPr>
            <a:xfrm>
              <a:off x="3571116" y="1302310"/>
              <a:ext cx="1813147" cy="1277456"/>
              <a:chOff x="3571116" y="1302310"/>
              <a:chExt cx="1813147" cy="1277456"/>
            </a:xfrm>
          </p:grpSpPr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974B62A3-AC48-9040-A4F5-D8D4CC7B5BAB}"/>
                  </a:ext>
                </a:extLst>
              </p:cNvPr>
              <p:cNvGrpSpPr/>
              <p:nvPr/>
            </p:nvGrpSpPr>
            <p:grpSpPr>
              <a:xfrm>
                <a:off x="4633845" y="1541406"/>
                <a:ext cx="750418" cy="771561"/>
                <a:chOff x="4633845" y="1541406"/>
                <a:chExt cx="750418" cy="771561"/>
              </a:xfrm>
            </p:grpSpPr>
            <p:pic>
              <p:nvPicPr>
                <p:cNvPr id="288" name="Picture 287">
                  <a:extLst>
                    <a:ext uri="{FF2B5EF4-FFF2-40B4-BE49-F238E27FC236}">
                      <a16:creationId xmlns:a16="http://schemas.microsoft.com/office/drawing/2014/main" id="{D3027EBE-D0E3-524C-A7A3-190DBD81BE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9134" y="1849351"/>
                  <a:ext cx="154268" cy="154268"/>
                </a:xfrm>
                <a:prstGeom prst="rect">
                  <a:avLst/>
                </a:prstGeom>
              </p:spPr>
            </p:pic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9F63883-D5D1-2242-BB8E-7ECF0B1B60EB}"/>
                    </a:ext>
                  </a:extLst>
                </p:cNvPr>
                <p:cNvSpPr txBox="1"/>
                <p:nvPr/>
              </p:nvSpPr>
              <p:spPr>
                <a:xfrm>
                  <a:off x="4752820" y="1845773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TCP/22</a:t>
                  </a:r>
                </a:p>
              </p:txBody>
            </p:sp>
            <p:pic>
              <p:nvPicPr>
                <p:cNvPr id="290" name="Picture 289">
                  <a:extLst>
                    <a:ext uri="{FF2B5EF4-FFF2-40B4-BE49-F238E27FC236}">
                      <a16:creationId xmlns:a16="http://schemas.microsoft.com/office/drawing/2014/main" id="{1F7FD67A-E81F-2241-9907-A88B99533A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9770" y="1977678"/>
                  <a:ext cx="169083" cy="161031"/>
                </a:xfrm>
                <a:prstGeom prst="rect">
                  <a:avLst/>
                </a:prstGeom>
              </p:spPr>
            </p:pic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C8F2F0AC-C7C0-3547-89BC-1F447C9052E5}"/>
                    </a:ext>
                  </a:extLst>
                </p:cNvPr>
                <p:cNvSpPr txBox="1"/>
                <p:nvPr/>
              </p:nvSpPr>
              <p:spPr>
                <a:xfrm>
                  <a:off x="4757582" y="1977061"/>
                  <a:ext cx="57563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firewall-</a:t>
                  </a:r>
                  <a:r>
                    <a:rPr lang="en-US" sz="500" dirty="0" err="1"/>
                    <a:t>av</a:t>
                  </a:r>
                  <a:r>
                    <a:rPr lang="en-US" sz="500" dirty="0"/>
                    <a:t>-set</a:t>
                  </a:r>
                </a:p>
              </p:txBody>
            </p:sp>
            <p:pic>
              <p:nvPicPr>
                <p:cNvPr id="292" name="Picture 291">
                  <a:extLst>
                    <a:ext uri="{FF2B5EF4-FFF2-40B4-BE49-F238E27FC236}">
                      <a16:creationId xmlns:a16="http://schemas.microsoft.com/office/drawing/2014/main" id="{3A0E34A5-3730-CD47-B8B2-1516DED89A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2739" y="1729272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419B0BF9-203E-9A4E-A640-E9034643962F}"/>
                    </a:ext>
                  </a:extLst>
                </p:cNvPr>
                <p:cNvSpPr txBox="1"/>
                <p:nvPr/>
              </p:nvSpPr>
              <p:spPr>
                <a:xfrm>
                  <a:off x="4745699" y="1719395"/>
                  <a:ext cx="477624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10.0.2.100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4CB80752-CEA7-7C49-9D88-9AD287796836}"/>
                    </a:ext>
                  </a:extLst>
                </p:cNvPr>
                <p:cNvSpPr/>
                <p:nvPr/>
              </p:nvSpPr>
              <p:spPr>
                <a:xfrm>
                  <a:off x="4633845" y="1630010"/>
                  <a:ext cx="750418" cy="682957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95" name="Picture 294">
                  <a:extLst>
                    <a:ext uri="{FF2B5EF4-FFF2-40B4-BE49-F238E27FC236}">
                      <a16:creationId xmlns:a16="http://schemas.microsoft.com/office/drawing/2014/main" id="{A851BF3F-68F4-4745-B353-E43EB2E42C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8560" y="1541406"/>
                  <a:ext cx="180467" cy="187151"/>
                </a:xfrm>
                <a:prstGeom prst="rect">
                  <a:avLst/>
                </a:prstGeom>
              </p:spPr>
            </p:pic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61F78F4B-03D7-3F43-921B-46FA83DE30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65611" y="2146773"/>
                  <a:ext cx="141496" cy="141496"/>
                </a:xfrm>
                <a:prstGeom prst="rect">
                  <a:avLst/>
                </a:prstGeom>
              </p:spPr>
            </p:pic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DF42BA3-858D-3B4F-84F0-01120945BF4A}"/>
                    </a:ext>
                  </a:extLst>
                </p:cNvPr>
                <p:cNvSpPr txBox="1"/>
                <p:nvPr/>
              </p:nvSpPr>
              <p:spPr>
                <a:xfrm>
                  <a:off x="4752820" y="2132754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HA Ports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A1B55D2-1BD3-4F49-8714-EBFC7D84C1A1}"/>
                    </a:ext>
                  </a:extLst>
                </p:cNvPr>
                <p:cNvSpPr txBox="1"/>
                <p:nvPr/>
              </p:nvSpPr>
              <p:spPr>
                <a:xfrm>
                  <a:off x="4849549" y="1584723"/>
                  <a:ext cx="501780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firewall-internal-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C6732BC1-6BF1-2745-BB22-613945BA8BD3}"/>
                  </a:ext>
                </a:extLst>
              </p:cNvPr>
              <p:cNvGrpSpPr/>
              <p:nvPr/>
            </p:nvGrpSpPr>
            <p:grpSpPr>
              <a:xfrm>
                <a:off x="3571116" y="1302310"/>
                <a:ext cx="897331" cy="1277456"/>
                <a:chOff x="3571116" y="1302310"/>
                <a:chExt cx="897331" cy="1277456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AFC944C0-BEBA-DB4A-9A09-C823F4FCDCA5}"/>
                    </a:ext>
                  </a:extLst>
                </p:cNvPr>
                <p:cNvSpPr/>
                <p:nvPr/>
              </p:nvSpPr>
              <p:spPr>
                <a:xfrm>
                  <a:off x="3571116" y="1381532"/>
                  <a:ext cx="897331" cy="119823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49C4913E-0998-844D-9B26-41EAAABB8E02}"/>
                    </a:ext>
                  </a:extLst>
                </p:cNvPr>
                <p:cNvSpPr txBox="1"/>
                <p:nvPr/>
              </p:nvSpPr>
              <p:spPr>
                <a:xfrm>
                  <a:off x="3776440" y="1343984"/>
                  <a:ext cx="597736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firewall-trust-pool</a:t>
                  </a:r>
                </a:p>
              </p:txBody>
            </p:sp>
            <p:pic>
              <p:nvPicPr>
                <p:cNvPr id="287" name="Picture 286">
                  <a:extLst>
                    <a:ext uri="{FF2B5EF4-FFF2-40B4-BE49-F238E27FC236}">
                      <a16:creationId xmlns:a16="http://schemas.microsoft.com/office/drawing/2014/main" id="{4F139247-5F5C-4341-B5B9-B93327FADE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08879" y="1302310"/>
                  <a:ext cx="159246" cy="1592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7A64B46A-F8DB-DF4A-9205-4BBDCDAFD0D8}"/>
                </a:ext>
              </a:extLst>
            </p:cNvPr>
            <p:cNvGrpSpPr/>
            <p:nvPr/>
          </p:nvGrpSpPr>
          <p:grpSpPr>
            <a:xfrm>
              <a:off x="6864743" y="1317135"/>
              <a:ext cx="1253761" cy="781567"/>
              <a:chOff x="6864743" y="1317135"/>
              <a:chExt cx="1253761" cy="781567"/>
            </a:xfrm>
          </p:grpSpPr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74407CD3-7457-1244-A16E-446E67F89E1B}"/>
                  </a:ext>
                </a:extLst>
              </p:cNvPr>
              <p:cNvGrpSpPr/>
              <p:nvPr/>
            </p:nvGrpSpPr>
            <p:grpSpPr>
              <a:xfrm>
                <a:off x="6864743" y="1317135"/>
                <a:ext cx="764769" cy="775590"/>
                <a:chOff x="5776490" y="4043214"/>
                <a:chExt cx="764769" cy="775590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DD42F79-2119-2D41-86E8-F65CAA6CAA7E}"/>
                    </a:ext>
                  </a:extLst>
                </p:cNvPr>
                <p:cNvSpPr/>
                <p:nvPr/>
              </p:nvSpPr>
              <p:spPr>
                <a:xfrm>
                  <a:off x="5776490" y="4135847"/>
                  <a:ext cx="605260" cy="682957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D7E0D516-DD49-8948-83C5-48F2F263E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2828" y="4351159"/>
                  <a:ext cx="154268" cy="154268"/>
                </a:xfrm>
                <a:prstGeom prst="rect">
                  <a:avLst/>
                </a:prstGeom>
              </p:spPr>
            </p:pic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A215FBC6-1650-AC43-A6DE-68EFF9EB91E0}"/>
                    </a:ext>
                  </a:extLst>
                </p:cNvPr>
                <p:cNvSpPr txBox="1"/>
                <p:nvPr/>
              </p:nvSpPr>
              <p:spPr>
                <a:xfrm>
                  <a:off x="5896514" y="4347581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TCP/80</a:t>
                  </a:r>
                </a:p>
              </p:txBody>
            </p:sp>
            <p:pic>
              <p:nvPicPr>
                <p:cNvPr id="308" name="Picture 307">
                  <a:extLst>
                    <a:ext uri="{FF2B5EF4-FFF2-40B4-BE49-F238E27FC236}">
                      <a16:creationId xmlns:a16="http://schemas.microsoft.com/office/drawing/2014/main" id="{B6B2FD00-019F-3E44-ACE8-CE1CD577C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3464" y="4479486"/>
                  <a:ext cx="169083" cy="161031"/>
                </a:xfrm>
                <a:prstGeom prst="rect">
                  <a:avLst/>
                </a:prstGeom>
              </p:spPr>
            </p:pic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89086379-D111-D546-B05A-28C3F0B5B888}"/>
                    </a:ext>
                  </a:extLst>
                </p:cNvPr>
                <p:cNvSpPr txBox="1"/>
                <p:nvPr/>
              </p:nvSpPr>
              <p:spPr>
                <a:xfrm>
                  <a:off x="5901276" y="4478869"/>
                  <a:ext cx="57563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web-</a:t>
                  </a:r>
                  <a:r>
                    <a:rPr lang="en-US" sz="500" dirty="0" err="1"/>
                    <a:t>av</a:t>
                  </a:r>
                  <a:r>
                    <a:rPr lang="en-US" sz="500" dirty="0"/>
                    <a:t>-set</a:t>
                  </a:r>
                </a:p>
              </p:txBody>
            </p:sp>
            <p:pic>
              <p:nvPicPr>
                <p:cNvPr id="310" name="Picture 309">
                  <a:extLst>
                    <a:ext uri="{FF2B5EF4-FFF2-40B4-BE49-F238E27FC236}">
                      <a16:creationId xmlns:a16="http://schemas.microsoft.com/office/drawing/2014/main" id="{80D3D691-85C2-B84E-B991-6FFE08EE9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6433" y="4231080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5847CE77-CA1C-BD4F-8799-B9D6124A7220}"/>
                    </a:ext>
                  </a:extLst>
                </p:cNvPr>
                <p:cNvSpPr txBox="1"/>
                <p:nvPr/>
              </p:nvSpPr>
              <p:spPr>
                <a:xfrm>
                  <a:off x="5889393" y="4221203"/>
                  <a:ext cx="65186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192.168.0.100</a:t>
                  </a:r>
                </a:p>
              </p:txBody>
            </p:sp>
            <p:pic>
              <p:nvPicPr>
                <p:cNvPr id="312" name="Picture 311">
                  <a:extLst>
                    <a:ext uri="{FF2B5EF4-FFF2-40B4-BE49-F238E27FC236}">
                      <a16:creationId xmlns:a16="http://schemas.microsoft.com/office/drawing/2014/main" id="{6176A452-2B5C-0A42-B041-C8CB0A0E4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254" y="4043214"/>
                  <a:ext cx="180467" cy="18715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4B260F78-5510-5E47-B7EE-2BC820B4A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09305" y="4648581"/>
                  <a:ext cx="141496" cy="141496"/>
                </a:xfrm>
                <a:prstGeom prst="rect">
                  <a:avLst/>
                </a:prstGeom>
              </p:spPr>
            </p:pic>
            <p:sp>
              <p:nvSpPr>
                <p:cNvPr id="314" name="TextBox 313">
                  <a:extLst>
                    <a:ext uri="{FF2B5EF4-FFF2-40B4-BE49-F238E27FC236}">
                      <a16:creationId xmlns:a16="http://schemas.microsoft.com/office/drawing/2014/main" id="{808F3670-FB47-304D-BBB4-43276DDA58A2}"/>
                    </a:ext>
                  </a:extLst>
                </p:cNvPr>
                <p:cNvSpPr txBox="1"/>
                <p:nvPr/>
              </p:nvSpPr>
              <p:spPr>
                <a:xfrm>
                  <a:off x="5896514" y="4634562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TCP/80</a:t>
                  </a:r>
                </a:p>
              </p:txBody>
            </p: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F7114F8C-2804-0C4C-BBB7-21CD05D87373}"/>
                    </a:ext>
                  </a:extLst>
                </p:cNvPr>
                <p:cNvSpPr txBox="1"/>
                <p:nvPr/>
              </p:nvSpPr>
              <p:spPr>
                <a:xfrm>
                  <a:off x="5973054" y="4092068"/>
                  <a:ext cx="209022" cy="782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web-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D98D19A6-CB30-F646-A7DF-FE64E5DA64BC}"/>
                  </a:ext>
                </a:extLst>
              </p:cNvPr>
              <p:cNvGrpSpPr/>
              <p:nvPr/>
            </p:nvGrpSpPr>
            <p:grpSpPr>
              <a:xfrm>
                <a:off x="7561256" y="1377154"/>
                <a:ext cx="557248" cy="721548"/>
                <a:chOff x="7561256" y="1377154"/>
                <a:chExt cx="557248" cy="721548"/>
              </a:xfrm>
            </p:grpSpPr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8B42EB16-2613-BB43-984C-09DCBC932B2E}"/>
                    </a:ext>
                  </a:extLst>
                </p:cNvPr>
                <p:cNvSpPr/>
                <p:nvPr/>
              </p:nvSpPr>
              <p:spPr>
                <a:xfrm>
                  <a:off x="7561256" y="1457849"/>
                  <a:ext cx="557248" cy="640853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75FCB75-D00B-FE4F-87D8-5DE3150869DA}"/>
                    </a:ext>
                  </a:extLst>
                </p:cNvPr>
                <p:cNvSpPr txBox="1"/>
                <p:nvPr/>
              </p:nvSpPr>
              <p:spPr>
                <a:xfrm>
                  <a:off x="7763269" y="1419860"/>
                  <a:ext cx="308337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web-pool</a:t>
                  </a:r>
                </a:p>
              </p:txBody>
            </p:sp>
            <p:pic>
              <p:nvPicPr>
                <p:cNvPr id="304" name="Picture 303">
                  <a:extLst>
                    <a:ext uri="{FF2B5EF4-FFF2-40B4-BE49-F238E27FC236}">
                      <a16:creationId xmlns:a16="http://schemas.microsoft.com/office/drawing/2014/main" id="{6578E633-4815-1543-932E-68D596700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91845" y="1377154"/>
                  <a:ext cx="159246" cy="15924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FB13AA-C608-6543-9226-25726CAA127F}"/>
              </a:ext>
            </a:extLst>
          </p:cNvPr>
          <p:cNvGrpSpPr/>
          <p:nvPr/>
        </p:nvGrpSpPr>
        <p:grpSpPr>
          <a:xfrm>
            <a:off x="1138229" y="1787575"/>
            <a:ext cx="655699" cy="546903"/>
            <a:chOff x="1138229" y="1787575"/>
            <a:chExt cx="655699" cy="546903"/>
          </a:xfrm>
        </p:grpSpPr>
        <p:cxnSp>
          <p:nvCxnSpPr>
            <p:cNvPr id="330" name="Curved Connector 329">
              <a:extLst>
                <a:ext uri="{FF2B5EF4-FFF2-40B4-BE49-F238E27FC236}">
                  <a16:creationId xmlns:a16="http://schemas.microsoft.com/office/drawing/2014/main" id="{17D7F4FE-457B-384F-937B-306352D957B9}"/>
                </a:ext>
              </a:extLst>
            </p:cNvPr>
            <p:cNvCxnSpPr>
              <a:cxnSpLocks/>
              <a:stCxn id="271" idx="3"/>
              <a:endCxn id="237" idx="1"/>
            </p:cNvCxnSpPr>
            <p:nvPr/>
          </p:nvCxnSpPr>
          <p:spPr>
            <a:xfrm flipV="1">
              <a:off x="1138229" y="1787575"/>
              <a:ext cx="643715" cy="18713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urved Connector 331">
              <a:extLst>
                <a:ext uri="{FF2B5EF4-FFF2-40B4-BE49-F238E27FC236}">
                  <a16:creationId xmlns:a16="http://schemas.microsoft.com/office/drawing/2014/main" id="{6AB3E6EC-4C27-E843-8E2E-69102D10DDE1}"/>
                </a:ext>
              </a:extLst>
            </p:cNvPr>
            <p:cNvCxnSpPr>
              <a:cxnSpLocks/>
              <a:stCxn id="271" idx="3"/>
              <a:endCxn id="235" idx="1"/>
            </p:cNvCxnSpPr>
            <p:nvPr/>
          </p:nvCxnSpPr>
          <p:spPr>
            <a:xfrm>
              <a:off x="1138229" y="1974713"/>
              <a:ext cx="655699" cy="35976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50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8" name="Curved Connector 337">
            <a:extLst>
              <a:ext uri="{FF2B5EF4-FFF2-40B4-BE49-F238E27FC236}">
                <a16:creationId xmlns:a16="http://schemas.microsoft.com/office/drawing/2014/main" id="{EFAFA80B-BA52-D04E-908D-C67D99D25599}"/>
              </a:ext>
            </a:extLst>
          </p:cNvPr>
          <p:cNvCxnSpPr>
            <a:cxnSpLocks/>
            <a:stCxn id="233" idx="3"/>
            <a:endCxn id="168" idx="1"/>
          </p:cNvCxnSpPr>
          <p:nvPr/>
        </p:nvCxnSpPr>
        <p:spPr>
          <a:xfrm flipV="1">
            <a:off x="4183117" y="1637772"/>
            <a:ext cx="2601389" cy="150990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235EC486-C04D-204C-AFAA-875DF27BA2BE}"/>
              </a:ext>
            </a:extLst>
          </p:cNvPr>
          <p:cNvGrpSpPr/>
          <p:nvPr/>
        </p:nvGrpSpPr>
        <p:grpSpPr>
          <a:xfrm>
            <a:off x="596761" y="514098"/>
            <a:ext cx="389336" cy="954821"/>
            <a:chOff x="596761" y="514098"/>
            <a:chExt cx="389336" cy="954821"/>
          </a:xfrm>
        </p:grpSpPr>
        <p:sp>
          <p:nvSpPr>
            <p:cNvPr id="343" name="Freeform 5">
              <a:extLst>
                <a:ext uri="{FF2B5EF4-FFF2-40B4-BE49-F238E27FC236}">
                  <a16:creationId xmlns:a16="http://schemas.microsoft.com/office/drawing/2014/main" id="{974723AD-852D-654B-ABC4-D3F71F6077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2115" y="514098"/>
              <a:ext cx="237033" cy="173465"/>
            </a:xfrm>
            <a:custGeom>
              <a:avLst/>
              <a:gdLst>
                <a:gd name="T0" fmla="*/ 93834472 w 1754"/>
                <a:gd name="T1" fmla="*/ 58872067 h 1524"/>
                <a:gd name="T2" fmla="*/ 94063022 w 1754"/>
                <a:gd name="T3" fmla="*/ 63315333 h 1524"/>
                <a:gd name="T4" fmla="*/ 51369404 w 1754"/>
                <a:gd name="T5" fmla="*/ 66092071 h 1524"/>
                <a:gd name="T6" fmla="*/ 46346367 w 1754"/>
                <a:gd name="T7" fmla="*/ 69054350 h 1524"/>
                <a:gd name="T8" fmla="*/ 20319347 w 1754"/>
                <a:gd name="T9" fmla="*/ 98675317 h 1524"/>
                <a:gd name="T10" fmla="*/ 18721184 w 1754"/>
                <a:gd name="T11" fmla="*/ 103118583 h 1524"/>
                <a:gd name="T12" fmla="*/ 20547559 w 1754"/>
                <a:gd name="T13" fmla="*/ 109413008 h 1524"/>
                <a:gd name="T14" fmla="*/ 30821507 w 1754"/>
                <a:gd name="T15" fmla="*/ 129777575 h 1524"/>
                <a:gd name="T16" fmla="*/ 33104644 w 1754"/>
                <a:gd name="T17" fmla="*/ 132554617 h 1524"/>
                <a:gd name="T18" fmla="*/ 40638693 w 1754"/>
                <a:gd name="T19" fmla="*/ 135701829 h 1524"/>
                <a:gd name="T20" fmla="*/ 47716317 w 1754"/>
                <a:gd name="T21" fmla="*/ 133850671 h 1524"/>
                <a:gd name="T22" fmla="*/ 42236855 w 1754"/>
                <a:gd name="T23" fmla="*/ 88122863 h 1524"/>
                <a:gd name="T24" fmla="*/ 46118155 w 1754"/>
                <a:gd name="T25" fmla="*/ 84975650 h 1524"/>
                <a:gd name="T26" fmla="*/ 150683337 w 1754"/>
                <a:gd name="T27" fmla="*/ 84420242 h 1524"/>
                <a:gd name="T28" fmla="*/ 155934249 w 1754"/>
                <a:gd name="T29" fmla="*/ 86271704 h 1524"/>
                <a:gd name="T30" fmla="*/ 157989174 w 1754"/>
                <a:gd name="T31" fmla="*/ 90529733 h 1524"/>
                <a:gd name="T32" fmla="*/ 200226029 w 1754"/>
                <a:gd name="T33" fmla="*/ 109413008 h 1524"/>
                <a:gd name="T34" fmla="*/ 181048082 w 1754"/>
                <a:gd name="T35" fmla="*/ 106635967 h 1524"/>
                <a:gd name="T36" fmla="*/ 181048082 w 1754"/>
                <a:gd name="T37" fmla="*/ 100526779 h 1524"/>
                <a:gd name="T38" fmla="*/ 155249274 w 1754"/>
                <a:gd name="T39" fmla="*/ 70350100 h 1524"/>
                <a:gd name="T40" fmla="*/ 148628413 w 1754"/>
                <a:gd name="T41" fmla="*/ 65907138 h 1524"/>
                <a:gd name="T42" fmla="*/ 105478370 w 1754"/>
                <a:gd name="T43" fmla="*/ 66277308 h 1524"/>
                <a:gd name="T44" fmla="*/ 106847982 w 1754"/>
                <a:gd name="T45" fmla="*/ 59242238 h 1524"/>
                <a:gd name="T46" fmla="*/ 105706582 w 1754"/>
                <a:gd name="T47" fmla="*/ 58686829 h 1524"/>
                <a:gd name="T48" fmla="*/ 94747659 w 1754"/>
                <a:gd name="T49" fmla="*/ 55354379 h 1524"/>
                <a:gd name="T50" fmla="*/ 86985398 w 1754"/>
                <a:gd name="T51" fmla="*/ 50726179 h 1524"/>
                <a:gd name="T52" fmla="*/ 79679562 w 1754"/>
                <a:gd name="T53" fmla="*/ 41469475 h 1524"/>
                <a:gd name="T54" fmla="*/ 75570050 w 1754"/>
                <a:gd name="T55" fmla="*/ 34619642 h 1524"/>
                <a:gd name="T56" fmla="*/ 75570050 w 1754"/>
                <a:gd name="T57" fmla="*/ 23697017 h 1524"/>
                <a:gd name="T58" fmla="*/ 75798262 w 1754"/>
                <a:gd name="T59" fmla="*/ 14440313 h 1524"/>
                <a:gd name="T60" fmla="*/ 77624637 w 1754"/>
                <a:gd name="T61" fmla="*/ 9626875 h 1524"/>
                <a:gd name="T62" fmla="*/ 84245498 w 1754"/>
                <a:gd name="T63" fmla="*/ 3702621 h 1524"/>
                <a:gd name="T64" fmla="*/ 96802584 w 1754"/>
                <a:gd name="T65" fmla="*/ 0 h 1524"/>
                <a:gd name="T66" fmla="*/ 110044307 w 1754"/>
                <a:gd name="T67" fmla="*/ 1296054 h 1524"/>
                <a:gd name="T68" fmla="*/ 120775017 w 1754"/>
                <a:gd name="T69" fmla="*/ 7220004 h 1524"/>
                <a:gd name="T70" fmla="*/ 123286367 w 1754"/>
                <a:gd name="T71" fmla="*/ 10922929 h 1524"/>
                <a:gd name="T72" fmla="*/ 124884529 w 1754"/>
                <a:gd name="T73" fmla="*/ 20364567 h 1524"/>
                <a:gd name="T74" fmla="*/ 126025929 w 1754"/>
                <a:gd name="T75" fmla="*/ 27584571 h 1524"/>
                <a:gd name="T76" fmla="*/ 121459655 w 1754"/>
                <a:gd name="T77" fmla="*/ 39248146 h 1524"/>
                <a:gd name="T78" fmla="*/ 117350143 w 1754"/>
                <a:gd name="T79" fmla="*/ 46282913 h 1524"/>
                <a:gd name="T80" fmla="*/ 108217932 w 1754"/>
                <a:gd name="T81" fmla="*/ 54243563 h 1524"/>
                <a:gd name="T82" fmla="*/ 100227121 w 1754"/>
                <a:gd name="T83" fmla="*/ 55724854 h 1524"/>
                <a:gd name="T84" fmla="*/ 55707128 w 1754"/>
                <a:gd name="T85" fmla="*/ 141070675 h 1524"/>
                <a:gd name="T86" fmla="*/ 53652203 w 1754"/>
                <a:gd name="T87" fmla="*/ 139959858 h 1524"/>
                <a:gd name="T88" fmla="*/ 146345275 w 1754"/>
                <a:gd name="T89" fmla="*/ 139219213 h 1524"/>
                <a:gd name="T90" fmla="*/ 144975663 w 1754"/>
                <a:gd name="T91" fmla="*/ 140885438 h 1524"/>
                <a:gd name="T92" fmla="*/ 53423991 w 1754"/>
                <a:gd name="T93" fmla="*/ 133480196 h 1524"/>
                <a:gd name="T94" fmla="*/ 47944529 w 1754"/>
                <a:gd name="T95" fmla="*/ 89418917 h 1524"/>
                <a:gd name="T96" fmla="*/ 150683337 w 1754"/>
                <a:gd name="T97" fmla="*/ 89233679 h 1524"/>
                <a:gd name="T98" fmla="*/ 152052949 w 1754"/>
                <a:gd name="T99" fmla="*/ 90159258 h 152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54" h="1524">
                  <a:moveTo>
                    <a:pt x="828" y="634"/>
                  </a:moveTo>
                  <a:lnTo>
                    <a:pt x="828" y="634"/>
                  </a:lnTo>
                  <a:lnTo>
                    <a:pt x="824" y="634"/>
                  </a:lnTo>
                  <a:lnTo>
                    <a:pt x="822" y="636"/>
                  </a:lnTo>
                  <a:lnTo>
                    <a:pt x="818" y="640"/>
                  </a:lnTo>
                  <a:lnTo>
                    <a:pt x="818" y="644"/>
                  </a:lnTo>
                  <a:lnTo>
                    <a:pt x="824" y="684"/>
                  </a:lnTo>
                  <a:lnTo>
                    <a:pt x="830" y="716"/>
                  </a:lnTo>
                  <a:lnTo>
                    <a:pt x="816" y="886"/>
                  </a:lnTo>
                  <a:lnTo>
                    <a:pt x="690" y="612"/>
                  </a:lnTo>
                  <a:lnTo>
                    <a:pt x="450" y="714"/>
                  </a:lnTo>
                  <a:lnTo>
                    <a:pt x="434" y="722"/>
                  </a:lnTo>
                  <a:lnTo>
                    <a:pt x="418" y="734"/>
                  </a:lnTo>
                  <a:lnTo>
                    <a:pt x="406" y="746"/>
                  </a:lnTo>
                  <a:lnTo>
                    <a:pt x="394" y="762"/>
                  </a:lnTo>
                  <a:lnTo>
                    <a:pt x="184" y="1056"/>
                  </a:lnTo>
                  <a:lnTo>
                    <a:pt x="178" y="1066"/>
                  </a:lnTo>
                  <a:lnTo>
                    <a:pt x="172" y="1078"/>
                  </a:lnTo>
                  <a:lnTo>
                    <a:pt x="168" y="1090"/>
                  </a:lnTo>
                  <a:lnTo>
                    <a:pt x="166" y="1102"/>
                  </a:lnTo>
                  <a:lnTo>
                    <a:pt x="164" y="1114"/>
                  </a:lnTo>
                  <a:lnTo>
                    <a:pt x="164" y="1126"/>
                  </a:lnTo>
                  <a:lnTo>
                    <a:pt x="166" y="1138"/>
                  </a:lnTo>
                  <a:lnTo>
                    <a:pt x="170" y="1150"/>
                  </a:lnTo>
                  <a:lnTo>
                    <a:pt x="180" y="1182"/>
                  </a:lnTo>
                  <a:lnTo>
                    <a:pt x="0" y="1182"/>
                  </a:lnTo>
                  <a:lnTo>
                    <a:pt x="0" y="1258"/>
                  </a:lnTo>
                  <a:lnTo>
                    <a:pt x="204" y="1258"/>
                  </a:lnTo>
                  <a:lnTo>
                    <a:pt x="270" y="1402"/>
                  </a:lnTo>
                  <a:lnTo>
                    <a:pt x="276" y="1414"/>
                  </a:lnTo>
                  <a:lnTo>
                    <a:pt x="282" y="1422"/>
                  </a:lnTo>
                  <a:lnTo>
                    <a:pt x="290" y="1432"/>
                  </a:lnTo>
                  <a:lnTo>
                    <a:pt x="298" y="1440"/>
                  </a:lnTo>
                  <a:lnTo>
                    <a:pt x="316" y="1452"/>
                  </a:lnTo>
                  <a:lnTo>
                    <a:pt x="336" y="1462"/>
                  </a:lnTo>
                  <a:lnTo>
                    <a:pt x="356" y="1466"/>
                  </a:lnTo>
                  <a:lnTo>
                    <a:pt x="378" y="1468"/>
                  </a:lnTo>
                  <a:lnTo>
                    <a:pt x="398" y="1466"/>
                  </a:lnTo>
                  <a:lnTo>
                    <a:pt x="418" y="1460"/>
                  </a:lnTo>
                  <a:lnTo>
                    <a:pt x="418" y="1446"/>
                  </a:lnTo>
                  <a:lnTo>
                    <a:pt x="368" y="978"/>
                  </a:lnTo>
                  <a:lnTo>
                    <a:pt x="368" y="966"/>
                  </a:lnTo>
                  <a:lnTo>
                    <a:pt x="370" y="952"/>
                  </a:lnTo>
                  <a:lnTo>
                    <a:pt x="376" y="942"/>
                  </a:lnTo>
                  <a:lnTo>
                    <a:pt x="384" y="932"/>
                  </a:lnTo>
                  <a:lnTo>
                    <a:pt x="392" y="924"/>
                  </a:lnTo>
                  <a:lnTo>
                    <a:pt x="404" y="918"/>
                  </a:lnTo>
                  <a:lnTo>
                    <a:pt x="416" y="914"/>
                  </a:lnTo>
                  <a:lnTo>
                    <a:pt x="428" y="912"/>
                  </a:lnTo>
                  <a:lnTo>
                    <a:pt x="1320" y="912"/>
                  </a:lnTo>
                  <a:lnTo>
                    <a:pt x="1334" y="914"/>
                  </a:lnTo>
                  <a:lnTo>
                    <a:pt x="1346" y="918"/>
                  </a:lnTo>
                  <a:lnTo>
                    <a:pt x="1358" y="924"/>
                  </a:lnTo>
                  <a:lnTo>
                    <a:pt x="1366" y="932"/>
                  </a:lnTo>
                  <a:lnTo>
                    <a:pt x="1374" y="942"/>
                  </a:lnTo>
                  <a:lnTo>
                    <a:pt x="1380" y="954"/>
                  </a:lnTo>
                  <a:lnTo>
                    <a:pt x="1382" y="966"/>
                  </a:lnTo>
                  <a:lnTo>
                    <a:pt x="1384" y="978"/>
                  </a:lnTo>
                  <a:lnTo>
                    <a:pt x="1342" y="1362"/>
                  </a:lnTo>
                  <a:lnTo>
                    <a:pt x="1476" y="1258"/>
                  </a:lnTo>
                  <a:lnTo>
                    <a:pt x="1754" y="1258"/>
                  </a:lnTo>
                  <a:lnTo>
                    <a:pt x="1754" y="1182"/>
                  </a:lnTo>
                  <a:lnTo>
                    <a:pt x="1570" y="1182"/>
                  </a:lnTo>
                  <a:lnTo>
                    <a:pt x="1578" y="1168"/>
                  </a:lnTo>
                  <a:lnTo>
                    <a:pt x="1586" y="1152"/>
                  </a:lnTo>
                  <a:lnTo>
                    <a:pt x="1590" y="1136"/>
                  </a:lnTo>
                  <a:lnTo>
                    <a:pt x="1592" y="1120"/>
                  </a:lnTo>
                  <a:lnTo>
                    <a:pt x="1590" y="1102"/>
                  </a:lnTo>
                  <a:lnTo>
                    <a:pt x="1586" y="1086"/>
                  </a:lnTo>
                  <a:lnTo>
                    <a:pt x="1580" y="1070"/>
                  </a:lnTo>
                  <a:lnTo>
                    <a:pt x="1572" y="1056"/>
                  </a:lnTo>
                  <a:lnTo>
                    <a:pt x="1360" y="760"/>
                  </a:lnTo>
                  <a:lnTo>
                    <a:pt x="1348" y="746"/>
                  </a:lnTo>
                  <a:lnTo>
                    <a:pt x="1336" y="732"/>
                  </a:lnTo>
                  <a:lnTo>
                    <a:pt x="1320" y="722"/>
                  </a:lnTo>
                  <a:lnTo>
                    <a:pt x="1302" y="712"/>
                  </a:lnTo>
                  <a:lnTo>
                    <a:pt x="1064" y="612"/>
                  </a:lnTo>
                  <a:lnTo>
                    <a:pt x="938" y="886"/>
                  </a:lnTo>
                  <a:lnTo>
                    <a:pt x="924" y="716"/>
                  </a:lnTo>
                  <a:lnTo>
                    <a:pt x="930" y="684"/>
                  </a:lnTo>
                  <a:lnTo>
                    <a:pt x="936" y="644"/>
                  </a:lnTo>
                  <a:lnTo>
                    <a:pt x="936" y="640"/>
                  </a:lnTo>
                  <a:lnTo>
                    <a:pt x="932" y="636"/>
                  </a:lnTo>
                  <a:lnTo>
                    <a:pt x="930" y="634"/>
                  </a:lnTo>
                  <a:lnTo>
                    <a:pt x="926" y="634"/>
                  </a:lnTo>
                  <a:lnTo>
                    <a:pt x="878" y="636"/>
                  </a:lnTo>
                  <a:lnTo>
                    <a:pt x="828" y="634"/>
                  </a:lnTo>
                  <a:close/>
                  <a:moveTo>
                    <a:pt x="830" y="598"/>
                  </a:moveTo>
                  <a:lnTo>
                    <a:pt x="830" y="598"/>
                  </a:lnTo>
                  <a:lnTo>
                    <a:pt x="806" y="586"/>
                  </a:lnTo>
                  <a:lnTo>
                    <a:pt x="784" y="568"/>
                  </a:lnTo>
                  <a:lnTo>
                    <a:pt x="762" y="548"/>
                  </a:lnTo>
                  <a:lnTo>
                    <a:pt x="744" y="526"/>
                  </a:lnTo>
                  <a:lnTo>
                    <a:pt x="726" y="500"/>
                  </a:lnTo>
                  <a:lnTo>
                    <a:pt x="710" y="476"/>
                  </a:lnTo>
                  <a:lnTo>
                    <a:pt x="698" y="448"/>
                  </a:lnTo>
                  <a:lnTo>
                    <a:pt x="690" y="424"/>
                  </a:lnTo>
                  <a:lnTo>
                    <a:pt x="676" y="414"/>
                  </a:lnTo>
                  <a:lnTo>
                    <a:pt x="662" y="374"/>
                  </a:lnTo>
                  <a:lnTo>
                    <a:pt x="654" y="336"/>
                  </a:lnTo>
                  <a:lnTo>
                    <a:pt x="650" y="298"/>
                  </a:lnTo>
                  <a:lnTo>
                    <a:pt x="650" y="264"/>
                  </a:lnTo>
                  <a:lnTo>
                    <a:pt x="662" y="256"/>
                  </a:lnTo>
                  <a:lnTo>
                    <a:pt x="660" y="220"/>
                  </a:lnTo>
                  <a:lnTo>
                    <a:pt x="662" y="178"/>
                  </a:lnTo>
                  <a:lnTo>
                    <a:pt x="664" y="156"/>
                  </a:lnTo>
                  <a:lnTo>
                    <a:pt x="668" y="136"/>
                  </a:lnTo>
                  <a:lnTo>
                    <a:pt x="674" y="118"/>
                  </a:lnTo>
                  <a:lnTo>
                    <a:pt x="680" y="104"/>
                  </a:lnTo>
                  <a:lnTo>
                    <a:pt x="688" y="90"/>
                  </a:lnTo>
                  <a:lnTo>
                    <a:pt x="696" y="78"/>
                  </a:lnTo>
                  <a:lnTo>
                    <a:pt x="716" y="58"/>
                  </a:lnTo>
                  <a:lnTo>
                    <a:pt x="738" y="40"/>
                  </a:lnTo>
                  <a:lnTo>
                    <a:pt x="762" y="26"/>
                  </a:lnTo>
                  <a:lnTo>
                    <a:pt x="790" y="14"/>
                  </a:lnTo>
                  <a:lnTo>
                    <a:pt x="818" y="6"/>
                  </a:lnTo>
                  <a:lnTo>
                    <a:pt x="848" y="0"/>
                  </a:lnTo>
                  <a:lnTo>
                    <a:pt x="878" y="0"/>
                  </a:lnTo>
                  <a:lnTo>
                    <a:pt x="906" y="0"/>
                  </a:lnTo>
                  <a:lnTo>
                    <a:pt x="936" y="6"/>
                  </a:lnTo>
                  <a:lnTo>
                    <a:pt x="964" y="14"/>
                  </a:lnTo>
                  <a:lnTo>
                    <a:pt x="992" y="26"/>
                  </a:lnTo>
                  <a:lnTo>
                    <a:pt x="1016" y="40"/>
                  </a:lnTo>
                  <a:lnTo>
                    <a:pt x="1038" y="58"/>
                  </a:lnTo>
                  <a:lnTo>
                    <a:pt x="1058" y="78"/>
                  </a:lnTo>
                  <a:lnTo>
                    <a:pt x="1066" y="90"/>
                  </a:lnTo>
                  <a:lnTo>
                    <a:pt x="1074" y="104"/>
                  </a:lnTo>
                  <a:lnTo>
                    <a:pt x="1080" y="118"/>
                  </a:lnTo>
                  <a:lnTo>
                    <a:pt x="1086" y="136"/>
                  </a:lnTo>
                  <a:lnTo>
                    <a:pt x="1090" y="156"/>
                  </a:lnTo>
                  <a:lnTo>
                    <a:pt x="1092" y="178"/>
                  </a:lnTo>
                  <a:lnTo>
                    <a:pt x="1094" y="220"/>
                  </a:lnTo>
                  <a:lnTo>
                    <a:pt x="1092" y="256"/>
                  </a:lnTo>
                  <a:lnTo>
                    <a:pt x="1104" y="264"/>
                  </a:lnTo>
                  <a:lnTo>
                    <a:pt x="1104" y="298"/>
                  </a:lnTo>
                  <a:lnTo>
                    <a:pt x="1100" y="336"/>
                  </a:lnTo>
                  <a:lnTo>
                    <a:pt x="1092" y="374"/>
                  </a:lnTo>
                  <a:lnTo>
                    <a:pt x="1080" y="414"/>
                  </a:lnTo>
                  <a:lnTo>
                    <a:pt x="1064" y="424"/>
                  </a:lnTo>
                  <a:lnTo>
                    <a:pt x="1056" y="448"/>
                  </a:lnTo>
                  <a:lnTo>
                    <a:pt x="1044" y="476"/>
                  </a:lnTo>
                  <a:lnTo>
                    <a:pt x="1028" y="500"/>
                  </a:lnTo>
                  <a:lnTo>
                    <a:pt x="1012" y="526"/>
                  </a:lnTo>
                  <a:lnTo>
                    <a:pt x="992" y="548"/>
                  </a:lnTo>
                  <a:lnTo>
                    <a:pt x="970" y="568"/>
                  </a:lnTo>
                  <a:lnTo>
                    <a:pt x="948" y="586"/>
                  </a:lnTo>
                  <a:lnTo>
                    <a:pt x="924" y="598"/>
                  </a:lnTo>
                  <a:lnTo>
                    <a:pt x="902" y="600"/>
                  </a:lnTo>
                  <a:lnTo>
                    <a:pt x="878" y="602"/>
                  </a:lnTo>
                  <a:lnTo>
                    <a:pt x="854" y="600"/>
                  </a:lnTo>
                  <a:lnTo>
                    <a:pt x="830" y="598"/>
                  </a:lnTo>
                  <a:close/>
                  <a:moveTo>
                    <a:pt x="488" y="1524"/>
                  </a:moveTo>
                  <a:lnTo>
                    <a:pt x="488" y="1524"/>
                  </a:lnTo>
                  <a:lnTo>
                    <a:pt x="480" y="1522"/>
                  </a:lnTo>
                  <a:lnTo>
                    <a:pt x="474" y="1518"/>
                  </a:lnTo>
                  <a:lnTo>
                    <a:pt x="470" y="1512"/>
                  </a:lnTo>
                  <a:lnTo>
                    <a:pt x="468" y="1504"/>
                  </a:lnTo>
                  <a:lnTo>
                    <a:pt x="468" y="1466"/>
                  </a:lnTo>
                  <a:lnTo>
                    <a:pt x="1282" y="1466"/>
                  </a:lnTo>
                  <a:lnTo>
                    <a:pt x="1282" y="1504"/>
                  </a:lnTo>
                  <a:lnTo>
                    <a:pt x="1280" y="1512"/>
                  </a:lnTo>
                  <a:lnTo>
                    <a:pt x="1276" y="1518"/>
                  </a:lnTo>
                  <a:lnTo>
                    <a:pt x="1270" y="1522"/>
                  </a:lnTo>
                  <a:lnTo>
                    <a:pt x="1262" y="1524"/>
                  </a:lnTo>
                  <a:lnTo>
                    <a:pt x="488" y="1524"/>
                  </a:lnTo>
                  <a:close/>
                  <a:moveTo>
                    <a:pt x="468" y="1442"/>
                  </a:moveTo>
                  <a:lnTo>
                    <a:pt x="418" y="974"/>
                  </a:lnTo>
                  <a:lnTo>
                    <a:pt x="418" y="970"/>
                  </a:lnTo>
                  <a:lnTo>
                    <a:pt x="420" y="966"/>
                  </a:lnTo>
                  <a:lnTo>
                    <a:pt x="424" y="964"/>
                  </a:lnTo>
                  <a:lnTo>
                    <a:pt x="430" y="964"/>
                  </a:lnTo>
                  <a:lnTo>
                    <a:pt x="1320" y="964"/>
                  </a:lnTo>
                  <a:lnTo>
                    <a:pt x="1326" y="964"/>
                  </a:lnTo>
                  <a:lnTo>
                    <a:pt x="1330" y="966"/>
                  </a:lnTo>
                  <a:lnTo>
                    <a:pt x="1332" y="970"/>
                  </a:lnTo>
                  <a:lnTo>
                    <a:pt x="1332" y="974"/>
                  </a:lnTo>
                  <a:lnTo>
                    <a:pt x="1282" y="1442"/>
                  </a:lnTo>
                  <a:lnTo>
                    <a:pt x="468" y="1442"/>
                  </a:lnTo>
                  <a:close/>
                </a:path>
              </a:pathLst>
            </a:custGeom>
            <a:solidFill>
              <a:srgbClr val="3E6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00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62225A-4B82-9B47-BC07-0C279B5AE870}"/>
                </a:ext>
              </a:extLst>
            </p:cNvPr>
            <p:cNvCxnSpPr>
              <a:cxnSpLocks/>
              <a:stCxn id="272" idx="0"/>
            </p:cNvCxnSpPr>
            <p:nvPr/>
          </p:nvCxnSpPr>
          <p:spPr>
            <a:xfrm flipV="1">
              <a:off x="786214" y="687563"/>
              <a:ext cx="6439" cy="781356"/>
            </a:xfrm>
            <a:prstGeom prst="line">
              <a:avLst/>
            </a:prstGeom>
            <a:ln w="25400">
              <a:solidFill>
                <a:srgbClr val="00B05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CCA03BAB-5FF9-944E-939B-73E8FADE6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61" y="844717"/>
              <a:ext cx="389336" cy="38933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0A1AACF-3E4D-3645-A28E-BC84C80BA7B9}"/>
              </a:ext>
            </a:extLst>
          </p:cNvPr>
          <p:cNvGrpSpPr/>
          <p:nvPr/>
        </p:nvGrpSpPr>
        <p:grpSpPr>
          <a:xfrm>
            <a:off x="7910623" y="2250265"/>
            <a:ext cx="1121382" cy="562064"/>
            <a:chOff x="7955459" y="2286505"/>
            <a:chExt cx="1121382" cy="562064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A3662481-91CB-1D48-865A-87F46A59EBF3}"/>
                </a:ext>
              </a:extLst>
            </p:cNvPr>
            <p:cNvSpPr txBox="1"/>
            <p:nvPr/>
          </p:nvSpPr>
          <p:spPr>
            <a:xfrm>
              <a:off x="8028207" y="2446035"/>
              <a:ext cx="104863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   Next Hop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0.0.0.0/0            &gt; 10.0.2.100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172.17.0.0/24    &gt; 10.0.2.100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192.168.0.0/24  &gt; 10.0.2.100</a:t>
              </a: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275AFA03-6598-9C40-B549-A0E87847E49A}"/>
                </a:ext>
              </a:extLst>
            </p:cNvPr>
            <p:cNvSpPr/>
            <p:nvPr/>
          </p:nvSpPr>
          <p:spPr>
            <a:xfrm>
              <a:off x="7955459" y="2407067"/>
              <a:ext cx="1120327" cy="441502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A192A90C-BF0A-4D45-AF36-22368D55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239" y="2286505"/>
              <a:ext cx="151046" cy="168475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4554B6DE-56F8-CB49-947B-942915891053}"/>
                </a:ext>
              </a:extLst>
            </p:cNvPr>
            <p:cNvSpPr txBox="1"/>
            <p:nvPr/>
          </p:nvSpPr>
          <p:spPr>
            <a:xfrm>
              <a:off x="8125285" y="2352225"/>
              <a:ext cx="503829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dirty="0"/>
                <a:t>vnet-1-route-table</a:t>
              </a:r>
            </a:p>
          </p:txBody>
        </p:sp>
      </p:grpSp>
      <p:sp>
        <p:nvSpPr>
          <p:cNvPr id="361" name="TextBox 360">
            <a:extLst>
              <a:ext uri="{FF2B5EF4-FFF2-40B4-BE49-F238E27FC236}">
                <a16:creationId xmlns:a16="http://schemas.microsoft.com/office/drawing/2014/main" id="{CA4C3049-0A00-9D4E-A176-D512FACB27E6}"/>
              </a:ext>
            </a:extLst>
          </p:cNvPr>
          <p:cNvSpPr txBox="1"/>
          <p:nvPr/>
        </p:nvSpPr>
        <p:spPr>
          <a:xfrm>
            <a:off x="6765882" y="4135712"/>
            <a:ext cx="104863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Destination   Next Hop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0.0.0.0/0            &gt; 10.0.2.100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172.17.0.0/24    &gt; 10.0.2.100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192.168.0.0/24  &gt; 10.0.2.100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895FF682-F8EC-5741-AE4A-47733BF4594F}"/>
              </a:ext>
            </a:extLst>
          </p:cNvPr>
          <p:cNvSpPr/>
          <p:nvPr/>
        </p:nvSpPr>
        <p:spPr>
          <a:xfrm>
            <a:off x="6693134" y="4096744"/>
            <a:ext cx="1120327" cy="44150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E53D474B-31CE-AA47-BE40-C8857694E1FF}"/>
              </a:ext>
            </a:extLst>
          </p:cNvPr>
          <p:cNvSpPr txBox="1"/>
          <p:nvPr/>
        </p:nvSpPr>
        <p:spPr>
          <a:xfrm>
            <a:off x="6862960" y="4041902"/>
            <a:ext cx="503829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500" dirty="0"/>
              <a:t>vnet-2route-table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84D9E824-562C-2B47-98E1-1EE061C975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59" y="3979208"/>
            <a:ext cx="151046" cy="168475"/>
          </a:xfrm>
          <a:prstGeom prst="rect">
            <a:avLst/>
          </a:prstGeom>
        </p:spPr>
      </p:pic>
      <p:grpSp>
        <p:nvGrpSpPr>
          <p:cNvPr id="319" name="Group 318">
            <a:extLst>
              <a:ext uri="{FF2B5EF4-FFF2-40B4-BE49-F238E27FC236}">
                <a16:creationId xmlns:a16="http://schemas.microsoft.com/office/drawing/2014/main" id="{3BDA9E35-F549-D746-B094-808D01E5CDC5}"/>
              </a:ext>
            </a:extLst>
          </p:cNvPr>
          <p:cNvGrpSpPr>
            <a:grpSpLocks noChangeAspect="1"/>
          </p:cNvGrpSpPr>
          <p:nvPr/>
        </p:nvGrpSpPr>
        <p:grpSpPr>
          <a:xfrm>
            <a:off x="1574019" y="47708"/>
            <a:ext cx="6961011" cy="822960"/>
            <a:chOff x="0" y="3582834"/>
            <a:chExt cx="9144000" cy="1081042"/>
          </a:xfrm>
        </p:grpSpPr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AA28314D-A1C8-544E-BD5C-4E9B4B1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3582834"/>
              <a:ext cx="9144000" cy="475746"/>
            </a:xfrm>
            <a:prstGeom prst="rect">
              <a:avLst/>
            </a:prstGeom>
          </p:spPr>
        </p:pic>
        <p:pic>
          <p:nvPicPr>
            <p:cNvPr id="321" name="Picture 320">
              <a:extLst>
                <a:ext uri="{FF2B5EF4-FFF2-40B4-BE49-F238E27FC236}">
                  <a16:creationId xmlns:a16="http://schemas.microsoft.com/office/drawing/2014/main" id="{349061B6-8BF4-BF41-BA35-7DD2FA40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0" y="4058580"/>
              <a:ext cx="9144000" cy="605296"/>
            </a:xfrm>
            <a:prstGeom prst="rect">
              <a:avLst/>
            </a:prstGeom>
          </p:spPr>
        </p:pic>
      </p:grpSp>
      <p:sp>
        <p:nvSpPr>
          <p:cNvPr id="322" name="Title 1">
            <a:extLst>
              <a:ext uri="{FF2B5EF4-FFF2-40B4-BE49-F238E27FC236}">
                <a16:creationId xmlns:a16="http://schemas.microsoft.com/office/drawing/2014/main" id="{EC6E4C8A-D6D2-6644-9352-78EF7EF5D077}"/>
              </a:ext>
            </a:extLst>
          </p:cNvPr>
          <p:cNvSpPr txBox="1">
            <a:spLocks/>
          </p:cNvSpPr>
          <p:nvPr/>
        </p:nvSpPr>
        <p:spPr>
          <a:xfrm>
            <a:off x="262693" y="4451609"/>
            <a:ext cx="5540927" cy="3274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i="0" kern="1200" cap="none" baseline="0">
                <a:solidFill>
                  <a:srgbClr val="0E95C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Inbound to Web LB in Spoke-1-VNET</a:t>
            </a:r>
          </a:p>
        </p:txBody>
      </p:sp>
    </p:spTree>
    <p:extLst>
      <p:ext uri="{BB962C8B-B14F-4D97-AF65-F5344CB8AC3E}">
        <p14:creationId xmlns:p14="http://schemas.microsoft.com/office/powerpoint/2010/main" val="20644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4ACF6A-BB0C-484B-BE68-F2D88799F4F9}"/>
              </a:ext>
            </a:extLst>
          </p:cNvPr>
          <p:cNvSpPr/>
          <p:nvPr/>
        </p:nvSpPr>
        <p:spPr>
          <a:xfrm>
            <a:off x="6766844" y="4241745"/>
            <a:ext cx="984247" cy="103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A536CC5-8DD3-5A47-B1A7-713A232D3959}"/>
              </a:ext>
            </a:extLst>
          </p:cNvPr>
          <p:cNvGrpSpPr/>
          <p:nvPr/>
        </p:nvGrpSpPr>
        <p:grpSpPr>
          <a:xfrm>
            <a:off x="350909" y="928088"/>
            <a:ext cx="8681096" cy="3044570"/>
            <a:chOff x="350909" y="928088"/>
            <a:chExt cx="8681096" cy="3044570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9B873A81-FD16-5A47-BDFD-0BF110FD4DF9}"/>
                </a:ext>
              </a:extLst>
            </p:cNvPr>
            <p:cNvSpPr/>
            <p:nvPr/>
          </p:nvSpPr>
          <p:spPr>
            <a:xfrm>
              <a:off x="2859082" y="1621111"/>
              <a:ext cx="244168" cy="2463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A86E3CCB-E6B8-6C46-BC2B-C5E4322144CD}"/>
                </a:ext>
              </a:extLst>
            </p:cNvPr>
            <p:cNvSpPr/>
            <p:nvPr/>
          </p:nvSpPr>
          <p:spPr>
            <a:xfrm>
              <a:off x="2861303" y="2207730"/>
              <a:ext cx="244168" cy="2463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BFE0A5F-633E-B743-8C66-C0B4AC1D13A1}"/>
                </a:ext>
              </a:extLst>
            </p:cNvPr>
            <p:cNvGrpSpPr/>
            <p:nvPr/>
          </p:nvGrpSpPr>
          <p:grpSpPr>
            <a:xfrm>
              <a:off x="1359785" y="928088"/>
              <a:ext cx="7672220" cy="3044570"/>
              <a:chOff x="1359785" y="928088"/>
              <a:chExt cx="7672220" cy="3044570"/>
            </a:xfrm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800D9839-21D5-C247-99CC-4BD3725A4AA6}"/>
                  </a:ext>
                </a:extLst>
              </p:cNvPr>
              <p:cNvSpPr/>
              <p:nvPr/>
            </p:nvSpPr>
            <p:spPr>
              <a:xfrm>
                <a:off x="2862610" y="1620823"/>
                <a:ext cx="244168" cy="24634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15C5CBF9-188E-4F45-A8AA-425DC72CCB0D}"/>
                  </a:ext>
                </a:extLst>
              </p:cNvPr>
              <p:cNvSpPr/>
              <p:nvPr/>
            </p:nvSpPr>
            <p:spPr>
              <a:xfrm>
                <a:off x="2864831" y="2207442"/>
                <a:ext cx="244168" cy="24634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3218E87C-CA4D-1447-B1C4-B31D1444E8D2}"/>
                  </a:ext>
                </a:extLst>
              </p:cNvPr>
              <p:cNvSpPr/>
              <p:nvPr/>
            </p:nvSpPr>
            <p:spPr>
              <a:xfrm>
                <a:off x="6632956" y="995111"/>
                <a:ext cx="2399049" cy="1248091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53163B0-3F56-0746-9EA2-F2A86BA5185D}"/>
                  </a:ext>
                </a:extLst>
              </p:cNvPr>
              <p:cNvSpPr/>
              <p:nvPr/>
            </p:nvSpPr>
            <p:spPr>
              <a:xfrm>
                <a:off x="1359785" y="992320"/>
                <a:ext cx="4178580" cy="298033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2FA3953-AC00-B848-852C-71291F30BCED}"/>
                  </a:ext>
                </a:extLst>
              </p:cNvPr>
              <p:cNvSpPr/>
              <p:nvPr/>
            </p:nvSpPr>
            <p:spPr>
              <a:xfrm>
                <a:off x="1427842" y="1138069"/>
                <a:ext cx="1049096" cy="1500327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9DE138D9-A412-A74D-BFA3-9F33C4AD37E1}"/>
                  </a:ext>
                </a:extLst>
              </p:cNvPr>
              <p:cNvSpPr txBox="1"/>
              <p:nvPr/>
            </p:nvSpPr>
            <p:spPr>
              <a:xfrm>
                <a:off x="1442529" y="1143413"/>
                <a:ext cx="614820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untrust – 10.0.1.0/24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2BCF4B5-A065-4143-88FD-F82EFB8EB444}"/>
                  </a:ext>
                </a:extLst>
              </p:cNvPr>
              <p:cNvSpPr/>
              <p:nvPr/>
            </p:nvSpPr>
            <p:spPr>
              <a:xfrm>
                <a:off x="3499027" y="1138069"/>
                <a:ext cx="1948704" cy="1503036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A76E75D-D4AE-8242-8A95-1D9D0D7D222D}"/>
                  </a:ext>
                </a:extLst>
              </p:cNvPr>
              <p:cNvSpPr txBox="1"/>
              <p:nvPr/>
            </p:nvSpPr>
            <p:spPr>
              <a:xfrm>
                <a:off x="3521785" y="1143413"/>
                <a:ext cx="51326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trust – 10.0.2.0/24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8CAAA50-E01F-2846-9183-8EB0120AB98D}"/>
                  </a:ext>
                </a:extLst>
              </p:cNvPr>
              <p:cNvSpPr/>
              <p:nvPr/>
            </p:nvSpPr>
            <p:spPr>
              <a:xfrm>
                <a:off x="6784506" y="1120320"/>
                <a:ext cx="2098307" cy="1034904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9D0CE844-4786-354C-AAD4-FF8F3EB7461C}"/>
                  </a:ext>
                </a:extLst>
              </p:cNvPr>
              <p:cNvGrpSpPr/>
              <p:nvPr/>
            </p:nvGrpSpPr>
            <p:grpSpPr>
              <a:xfrm>
                <a:off x="6654792" y="928088"/>
                <a:ext cx="1071713" cy="134754"/>
                <a:chOff x="5614960" y="1072694"/>
                <a:chExt cx="1071713" cy="134754"/>
              </a:xfrm>
            </p:grpSpPr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3E90CE5-F7F9-9547-98FB-7EED8BB086B4}"/>
                    </a:ext>
                  </a:extLst>
                </p:cNvPr>
                <p:cNvSpPr txBox="1"/>
                <p:nvPr/>
              </p:nvSpPr>
              <p:spPr>
                <a:xfrm>
                  <a:off x="5855592" y="1100383"/>
                  <a:ext cx="83108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spoke-1-vnet – 192.168.0.0/16</a:t>
                  </a:r>
                </a:p>
              </p:txBody>
            </p:sp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8424DBF0-F123-8E49-9893-5E1C00C46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14960" y="1072694"/>
                  <a:ext cx="240632" cy="134754"/>
                </a:xfrm>
                <a:prstGeom prst="rect">
                  <a:avLst/>
                </a:prstGeom>
              </p:spPr>
            </p:pic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A182390-9815-1C4E-A51B-159F4F74F251}"/>
                  </a:ext>
                </a:extLst>
              </p:cNvPr>
              <p:cNvGrpSpPr/>
              <p:nvPr/>
            </p:nvGrpSpPr>
            <p:grpSpPr>
              <a:xfrm>
                <a:off x="6632982" y="3025541"/>
                <a:ext cx="1178308" cy="930844"/>
                <a:chOff x="5707442" y="2930799"/>
                <a:chExt cx="1178308" cy="93084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ACE650E8-8BF6-0845-9713-FAEF34848CDF}"/>
                    </a:ext>
                  </a:extLst>
                </p:cNvPr>
                <p:cNvSpPr/>
                <p:nvPr/>
              </p:nvSpPr>
              <p:spPr>
                <a:xfrm>
                  <a:off x="5707442" y="3000798"/>
                  <a:ext cx="1178308" cy="860845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350BE3F7-2BF5-664A-8359-F6C854432F8F}"/>
                    </a:ext>
                  </a:extLst>
                </p:cNvPr>
                <p:cNvGrpSpPr/>
                <p:nvPr/>
              </p:nvGrpSpPr>
              <p:grpSpPr>
                <a:xfrm>
                  <a:off x="5731268" y="2930799"/>
                  <a:ext cx="1032586" cy="134754"/>
                  <a:chOff x="5674090" y="2885192"/>
                  <a:chExt cx="1032586" cy="134754"/>
                </a:xfrm>
              </p:grpSpPr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CAE8E8B-BAB2-7743-A0A8-EB856C4BD761}"/>
                      </a:ext>
                    </a:extLst>
                  </p:cNvPr>
                  <p:cNvSpPr txBox="1"/>
                  <p:nvPr/>
                </p:nvSpPr>
                <p:spPr>
                  <a:xfrm>
                    <a:off x="5914866" y="2907476"/>
                    <a:ext cx="791810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spoke-2-vnet – 172.17.0.0/16</a:t>
                    </a:r>
                  </a:p>
                </p:txBody>
              </p:sp>
              <p:pic>
                <p:nvPicPr>
                  <p:cNvPr id="183" name="Picture 182">
                    <a:extLst>
                      <a:ext uri="{FF2B5EF4-FFF2-40B4-BE49-F238E27FC236}">
                        <a16:creationId xmlns:a16="http://schemas.microsoft.com/office/drawing/2014/main" id="{0AF9A6E2-5362-B846-92F1-D776A67318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674090" y="2885192"/>
                    <a:ext cx="240632" cy="1347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E0D4F01A-4450-2541-9E38-6DFE90BF2889}"/>
                    </a:ext>
                  </a:extLst>
                </p:cNvPr>
                <p:cNvGrpSpPr/>
                <p:nvPr/>
              </p:nvGrpSpPr>
              <p:grpSpPr>
                <a:xfrm>
                  <a:off x="5861399" y="3112925"/>
                  <a:ext cx="884635" cy="672119"/>
                  <a:chOff x="5739349" y="2936533"/>
                  <a:chExt cx="884635" cy="672119"/>
                </a:xfrm>
              </p:grpSpPr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72460A1A-2701-7D47-8EB3-B73B6BFAB9C1}"/>
                      </a:ext>
                    </a:extLst>
                  </p:cNvPr>
                  <p:cNvSpPr/>
                  <p:nvPr/>
                </p:nvSpPr>
                <p:spPr>
                  <a:xfrm>
                    <a:off x="5739349" y="2936533"/>
                    <a:ext cx="884635" cy="672119"/>
                  </a:xfrm>
                  <a:prstGeom prst="rect">
                    <a:avLst/>
                  </a:prstGeom>
                  <a:noFill/>
                  <a:ln w="15875">
                    <a:solidFill>
                      <a:schemeClr val="bg2">
                        <a:lumMod val="40000"/>
                        <a:lumOff val="6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234A3E5D-5456-024B-800C-C0932088E49E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041" y="2962198"/>
                    <a:ext cx="680166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b="1" dirty="0"/>
                      <a:t>Subnet</a:t>
                    </a:r>
                  </a:p>
                  <a:p>
                    <a:r>
                      <a:rPr lang="en-US" sz="500" dirty="0"/>
                      <a:t>default – 17217.0.0/24</a:t>
                    </a:r>
                  </a:p>
                </p:txBody>
              </p:sp>
            </p:grpSp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D96B9B7-BE35-C34C-9737-7313EF0E74F4}"/>
                  </a:ext>
                </a:extLst>
              </p:cNvPr>
              <p:cNvSpPr txBox="1"/>
              <p:nvPr/>
            </p:nvSpPr>
            <p:spPr>
              <a:xfrm>
                <a:off x="6850566" y="1151030"/>
                <a:ext cx="68016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default – 192.168.0.0/24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1B707CA-3031-A149-816C-64A79F8D89C1}"/>
                  </a:ext>
                </a:extLst>
              </p:cNvPr>
              <p:cNvSpPr/>
              <p:nvPr/>
            </p:nvSpPr>
            <p:spPr>
              <a:xfrm>
                <a:off x="2296619" y="2754958"/>
                <a:ext cx="1047787" cy="1135814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3FBF9D0-C748-E34D-B2F2-493CA8AD309E}"/>
                  </a:ext>
                </a:extLst>
              </p:cNvPr>
              <p:cNvSpPr txBox="1"/>
              <p:nvPr/>
            </p:nvSpPr>
            <p:spPr>
              <a:xfrm>
                <a:off x="2341476" y="2782382"/>
                <a:ext cx="61328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 err="1"/>
                  <a:t>mgmt</a:t>
                </a:r>
                <a:r>
                  <a:rPr lang="en-US" sz="500" dirty="0"/>
                  <a:t> – 10.0.0.0/24</a:t>
                </a:r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06F6AB52-3380-ED48-9408-24C579A3EE87}"/>
                  </a:ext>
                </a:extLst>
              </p:cNvPr>
              <p:cNvGrpSpPr/>
              <p:nvPr/>
            </p:nvGrpSpPr>
            <p:grpSpPr>
              <a:xfrm>
                <a:off x="1388855" y="930251"/>
                <a:ext cx="958821" cy="134754"/>
                <a:chOff x="5614960" y="1072694"/>
                <a:chExt cx="958821" cy="134754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025E2A1D-4099-8F43-BC9F-8B3149E07C03}"/>
                    </a:ext>
                  </a:extLst>
                </p:cNvPr>
                <p:cNvSpPr txBox="1"/>
                <p:nvPr/>
              </p:nvSpPr>
              <p:spPr>
                <a:xfrm>
                  <a:off x="5855593" y="1106449"/>
                  <a:ext cx="718188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fw-vnet</a:t>
                  </a:r>
                  <a:r>
                    <a:rPr lang="en-US" sz="500" dirty="0"/>
                    <a:t> – 192.168.0.0/16</a:t>
                  </a:r>
                </a:p>
              </p:txBody>
            </p:sp>
            <p:pic>
              <p:nvPicPr>
                <p:cNvPr id="176" name="Picture 175">
                  <a:extLst>
                    <a:ext uri="{FF2B5EF4-FFF2-40B4-BE49-F238E27FC236}">
                      <a16:creationId xmlns:a16="http://schemas.microsoft.com/office/drawing/2014/main" id="{9B5E0BC2-B1A2-A246-A30A-5E9E47656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14960" y="1072694"/>
                  <a:ext cx="240632" cy="1347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8043E5E-3281-AD40-AF63-7319D2E3E921}"/>
                </a:ext>
              </a:extLst>
            </p:cNvPr>
            <p:cNvGrpSpPr/>
            <p:nvPr/>
          </p:nvGrpSpPr>
          <p:grpSpPr>
            <a:xfrm>
              <a:off x="5535615" y="1702214"/>
              <a:ext cx="1097341" cy="1826697"/>
              <a:chOff x="5535615" y="1702214"/>
              <a:chExt cx="1097341" cy="1826697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981F219-F7AC-5E42-B2D7-183E1AD71C4A}"/>
                  </a:ext>
                </a:extLst>
              </p:cNvPr>
              <p:cNvGrpSpPr/>
              <p:nvPr/>
            </p:nvGrpSpPr>
            <p:grpSpPr>
              <a:xfrm>
                <a:off x="5538365" y="1702214"/>
                <a:ext cx="1094591" cy="98159"/>
                <a:chOff x="5538364" y="1781088"/>
                <a:chExt cx="1094591" cy="98159"/>
              </a:xfrm>
            </p:grpSpPr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9F176065-6FCE-9949-89E3-D95498E112DE}"/>
                    </a:ext>
                  </a:extLst>
                </p:cNvPr>
                <p:cNvCxnSpPr/>
                <p:nvPr/>
              </p:nvCxnSpPr>
              <p:spPr>
                <a:xfrm>
                  <a:off x="5538364" y="1879247"/>
                  <a:ext cx="1094591" cy="0"/>
                </a:xfrm>
                <a:prstGeom prst="line">
                  <a:avLst/>
                </a:prstGeom>
                <a:ln cap="rnd">
                  <a:solidFill>
                    <a:schemeClr val="accent6"/>
                  </a:solidFill>
                  <a:prstDash val="sysDot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334214FB-DCF5-4E4E-B91A-3B9A6EEEA512}"/>
                    </a:ext>
                  </a:extLst>
                </p:cNvPr>
                <p:cNvSpPr txBox="1"/>
                <p:nvPr/>
              </p:nvSpPr>
              <p:spPr>
                <a:xfrm>
                  <a:off x="5807215" y="1781088"/>
                  <a:ext cx="556889" cy="795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vnet</a:t>
                  </a:r>
                  <a:r>
                    <a:rPr lang="en-US" sz="500" dirty="0"/>
                    <a:t>-to-</a:t>
                  </a:r>
                  <a:r>
                    <a:rPr lang="en-US" sz="500" dirty="0" err="1"/>
                    <a:t>vnet</a:t>
                  </a:r>
                  <a:r>
                    <a:rPr lang="en-US" sz="500" dirty="0"/>
                    <a:t>-peering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24CCDECC-035B-3543-B63D-279ED72BC8D1}"/>
                  </a:ext>
                </a:extLst>
              </p:cNvPr>
              <p:cNvGrpSpPr/>
              <p:nvPr/>
            </p:nvGrpSpPr>
            <p:grpSpPr>
              <a:xfrm>
                <a:off x="5535615" y="3430752"/>
                <a:ext cx="1094591" cy="98159"/>
                <a:chOff x="5538364" y="1781088"/>
                <a:chExt cx="1094591" cy="98159"/>
              </a:xfrm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C1D8F46E-F382-874A-83B1-35F7F8AF4D62}"/>
                    </a:ext>
                  </a:extLst>
                </p:cNvPr>
                <p:cNvCxnSpPr/>
                <p:nvPr/>
              </p:nvCxnSpPr>
              <p:spPr>
                <a:xfrm>
                  <a:off x="5538364" y="1879247"/>
                  <a:ext cx="1094591" cy="0"/>
                </a:xfrm>
                <a:prstGeom prst="line">
                  <a:avLst/>
                </a:prstGeom>
                <a:ln cap="rnd">
                  <a:solidFill>
                    <a:schemeClr val="accent6"/>
                  </a:solidFill>
                  <a:prstDash val="sysDot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45BC9C48-6273-AE47-97BF-B6D157DE1F22}"/>
                    </a:ext>
                  </a:extLst>
                </p:cNvPr>
                <p:cNvSpPr txBox="1"/>
                <p:nvPr/>
              </p:nvSpPr>
              <p:spPr>
                <a:xfrm>
                  <a:off x="5807215" y="1781088"/>
                  <a:ext cx="556889" cy="795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vnet</a:t>
                  </a:r>
                  <a:r>
                    <a:rPr lang="en-US" sz="500" dirty="0"/>
                    <a:t>-to-</a:t>
                  </a:r>
                  <a:r>
                    <a:rPr lang="en-US" sz="500" dirty="0" err="1"/>
                    <a:t>vnet</a:t>
                  </a:r>
                  <a:r>
                    <a:rPr lang="en-US" sz="500" dirty="0"/>
                    <a:t>-peering</a:t>
                  </a:r>
                </a:p>
              </p:txBody>
            </p:sp>
          </p:grp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E592C31-D107-F94B-909E-2B959222F5F4}"/>
                </a:ext>
              </a:extLst>
            </p:cNvPr>
            <p:cNvGrpSpPr/>
            <p:nvPr/>
          </p:nvGrpSpPr>
          <p:grpSpPr>
            <a:xfrm>
              <a:off x="2631560" y="1270133"/>
              <a:ext cx="712845" cy="1301876"/>
              <a:chOff x="4138701" y="1851851"/>
              <a:chExt cx="712845" cy="130187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0C846361-2367-0B41-8C64-EDA78C39D2CB}"/>
                  </a:ext>
                </a:extLst>
              </p:cNvPr>
              <p:cNvSpPr/>
              <p:nvPr/>
            </p:nvSpPr>
            <p:spPr>
              <a:xfrm>
                <a:off x="4138701" y="1955493"/>
                <a:ext cx="712845" cy="1198234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965F8749-FE53-6043-A8D8-BAC8DAE1B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4151" y="1851851"/>
                <a:ext cx="200025" cy="190500"/>
              </a:xfrm>
              <a:prstGeom prst="rect">
                <a:avLst/>
              </a:prstGeom>
            </p:spPr>
          </p:pic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08440F-6925-F04E-9FBE-5D0AACC1CEEB}"/>
                  </a:ext>
                </a:extLst>
              </p:cNvPr>
              <p:cNvSpPr txBox="1"/>
              <p:nvPr/>
            </p:nvSpPr>
            <p:spPr>
              <a:xfrm>
                <a:off x="4361337" y="1917021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firewall-</a:t>
                </a:r>
                <a:r>
                  <a:rPr lang="en-US" sz="500" dirty="0" err="1"/>
                  <a:t>av</a:t>
                </a:r>
                <a:r>
                  <a:rPr lang="en-US" sz="500" dirty="0"/>
                  <a:t>-set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724A73-C8CE-8142-B24B-178B451AD587}"/>
                  </a:ext>
                </a:extLst>
              </p:cNvPr>
              <p:cNvSpPr txBox="1"/>
              <p:nvPr/>
            </p:nvSpPr>
            <p:spPr>
              <a:xfrm>
                <a:off x="4301592" y="2105329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vm-paloalto-1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F24C017-8F3A-5041-9BB6-EBEC199C7230}"/>
                  </a:ext>
                </a:extLst>
              </p:cNvPr>
              <p:cNvSpPr txBox="1"/>
              <p:nvPr/>
            </p:nvSpPr>
            <p:spPr>
              <a:xfrm>
                <a:off x="4300551" y="2698867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vm-paloalto-2</a:t>
                </a:r>
              </a:p>
            </p:txBody>
          </p:sp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FE7E0957-5E9B-D544-87A9-FF2182D75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6223" y="2202829"/>
                <a:ext cx="252121" cy="252121"/>
              </a:xfrm>
              <a:prstGeom prst="rect">
                <a:avLst/>
              </a:prstGeom>
            </p:spPr>
          </p:pic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64BC4AD4-3F18-E545-A0A0-1606C5D3C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08" y="2789160"/>
                <a:ext cx="252121" cy="252121"/>
              </a:xfrm>
              <a:prstGeom prst="rect">
                <a:avLst/>
              </a:prstGeom>
            </p:spPr>
          </p:pic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B447F74-82E1-584A-8BA5-3DC9FB7ED57D}"/>
                </a:ext>
              </a:extLst>
            </p:cNvPr>
            <p:cNvGrpSpPr/>
            <p:nvPr/>
          </p:nvGrpSpPr>
          <p:grpSpPr>
            <a:xfrm>
              <a:off x="1696337" y="1517904"/>
              <a:ext cx="2550824" cy="2320175"/>
              <a:chOff x="1696337" y="1517904"/>
              <a:chExt cx="2550824" cy="2320175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7EA4FCB-0777-C14A-9F7F-5BB0AC92F277}"/>
                  </a:ext>
                </a:extLst>
              </p:cNvPr>
              <p:cNvGrpSpPr/>
              <p:nvPr/>
            </p:nvGrpSpPr>
            <p:grpSpPr>
              <a:xfrm>
                <a:off x="1696337" y="1517904"/>
                <a:ext cx="2550824" cy="2320175"/>
                <a:chOff x="1696337" y="1517904"/>
                <a:chExt cx="2550824" cy="2320175"/>
              </a:xfrm>
            </p:grpSpPr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C348D62-77ED-FB49-966B-E2921B27C4A1}"/>
                    </a:ext>
                  </a:extLst>
                </p:cNvPr>
                <p:cNvCxnSpPr>
                  <a:cxnSpLocks/>
                  <a:stCxn id="157" idx="1"/>
                  <a:endCxn id="237" idx="3"/>
                </p:cNvCxnSpPr>
                <p:nvPr/>
              </p:nvCxnSpPr>
              <p:spPr>
                <a:xfrm flipH="1">
                  <a:off x="2089044" y="1744285"/>
                  <a:ext cx="770038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DD10CFE-021A-994E-B185-559D5D0A3BE9}"/>
                    </a:ext>
                  </a:extLst>
                </p:cNvPr>
                <p:cNvCxnSpPr>
                  <a:cxnSpLocks/>
                  <a:endCxn id="200" idx="1"/>
                </p:cNvCxnSpPr>
                <p:nvPr/>
              </p:nvCxnSpPr>
              <p:spPr>
                <a:xfrm>
                  <a:off x="1935607" y="2333503"/>
                  <a:ext cx="92846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553D9F1E-8F1F-DA47-ACFC-6B2C11937D59}"/>
                    </a:ext>
                  </a:extLst>
                </p:cNvPr>
                <p:cNvGrpSpPr/>
                <p:nvPr/>
              </p:nvGrpSpPr>
              <p:grpSpPr>
                <a:xfrm>
                  <a:off x="1696337" y="1517904"/>
                  <a:ext cx="456751" cy="393496"/>
                  <a:chOff x="3352426" y="2118986"/>
                  <a:chExt cx="456751" cy="393496"/>
                </a:xfrm>
              </p:grpSpPr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9DC33314-D83F-1B42-AE94-175250D330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8033" y="2264832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0E88C62A-EF85-EC4C-B941-E82ECA2AD048}"/>
                      </a:ext>
                    </a:extLst>
                  </p:cNvPr>
                  <p:cNvSpPr txBox="1"/>
                  <p:nvPr/>
                </p:nvSpPr>
                <p:spPr>
                  <a:xfrm>
                    <a:off x="3352426" y="2118986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fw1-untrust-nic</a:t>
                    </a:r>
                  </a:p>
                  <a:p>
                    <a:pPr algn="ctr"/>
                    <a:r>
                      <a:rPr lang="en-US" sz="500" dirty="0"/>
                      <a:t>10.0.1.4</a:t>
                    </a:r>
                  </a:p>
                </p:txBody>
              </p:sp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2B930E5C-5CD1-2941-B779-1277FB037739}"/>
                    </a:ext>
                  </a:extLst>
                </p:cNvPr>
                <p:cNvGrpSpPr/>
                <p:nvPr/>
              </p:nvGrpSpPr>
              <p:grpSpPr>
                <a:xfrm>
                  <a:off x="1707232" y="2066544"/>
                  <a:ext cx="456751" cy="391759"/>
                  <a:chOff x="3361830" y="2669468"/>
                  <a:chExt cx="456751" cy="391759"/>
                </a:xfrm>
              </p:grpSpPr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F2016C4-E4F1-F944-8391-A1567A188C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526" y="2813577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DCE2CEC1-1124-D34C-8AFA-B8A01185A830}"/>
                      </a:ext>
                    </a:extLst>
                  </p:cNvPr>
                  <p:cNvSpPr txBox="1"/>
                  <p:nvPr/>
                </p:nvSpPr>
                <p:spPr>
                  <a:xfrm>
                    <a:off x="3361830" y="2669468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fw2-untrust-nic</a:t>
                    </a:r>
                  </a:p>
                  <a:p>
                    <a:pPr algn="ctr"/>
                    <a:r>
                      <a:rPr lang="en-US" sz="500" dirty="0"/>
                      <a:t>10.0.1.5</a:t>
                    </a:r>
                  </a:p>
                </p:txBody>
              </p: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B7E99CE-4B9C-E043-90FA-A033EF2625B7}"/>
                    </a:ext>
                  </a:extLst>
                </p:cNvPr>
                <p:cNvGrpSpPr/>
                <p:nvPr/>
              </p:nvGrpSpPr>
              <p:grpSpPr>
                <a:xfrm>
                  <a:off x="3790410" y="1519091"/>
                  <a:ext cx="456751" cy="393496"/>
                  <a:chOff x="3352426" y="2118986"/>
                  <a:chExt cx="456751" cy="393496"/>
                </a:xfrm>
              </p:grpSpPr>
              <p:pic>
                <p:nvPicPr>
                  <p:cNvPr id="233" name="Picture 232">
                    <a:extLst>
                      <a:ext uri="{FF2B5EF4-FFF2-40B4-BE49-F238E27FC236}">
                        <a16:creationId xmlns:a16="http://schemas.microsoft.com/office/drawing/2014/main" id="{58E59F5E-88C5-C94A-A8D0-171644660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8033" y="2264832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F5CB20C0-3624-1D4B-BEA7-B7F565AF5168}"/>
                      </a:ext>
                    </a:extLst>
                  </p:cNvPr>
                  <p:cNvSpPr txBox="1"/>
                  <p:nvPr/>
                </p:nvSpPr>
                <p:spPr>
                  <a:xfrm>
                    <a:off x="3352426" y="2118986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fw1-trust-nic</a:t>
                    </a:r>
                  </a:p>
                  <a:p>
                    <a:pPr algn="ctr"/>
                    <a:r>
                      <a:rPr lang="en-US" sz="500" dirty="0"/>
                      <a:t>10.0.2.4</a:t>
                    </a:r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1EB5663E-05A7-4345-A86F-156039D7A2E1}"/>
                    </a:ext>
                  </a:extLst>
                </p:cNvPr>
                <p:cNvGrpSpPr/>
                <p:nvPr/>
              </p:nvGrpSpPr>
              <p:grpSpPr>
                <a:xfrm>
                  <a:off x="2773522" y="2988963"/>
                  <a:ext cx="456751" cy="849116"/>
                  <a:chOff x="2421066" y="3531351"/>
                  <a:chExt cx="456751" cy="849116"/>
                </a:xfrm>
              </p:grpSpPr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874BCF90-A117-424A-BBE6-E813CCAB040D}"/>
                      </a:ext>
                    </a:extLst>
                  </p:cNvPr>
                  <p:cNvGrpSpPr/>
                  <p:nvPr/>
                </p:nvGrpSpPr>
                <p:grpSpPr>
                  <a:xfrm>
                    <a:off x="2421066" y="3531351"/>
                    <a:ext cx="456751" cy="393496"/>
                    <a:chOff x="3352426" y="2118986"/>
                    <a:chExt cx="456751" cy="393496"/>
                  </a:xfrm>
                </p:grpSpPr>
                <p:pic>
                  <p:nvPicPr>
                    <p:cNvPr id="231" name="Picture 230">
                      <a:extLst>
                        <a:ext uri="{FF2B5EF4-FFF2-40B4-BE49-F238E27FC236}">
                          <a16:creationId xmlns:a16="http://schemas.microsoft.com/office/drawing/2014/main" id="{39D61BB8-08A8-0D43-B948-229106BD5C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38033" y="2264832"/>
                      <a:ext cx="307100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694248E9-0194-D246-9DD2-FF25215EE2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2426" y="2118986"/>
                      <a:ext cx="456751" cy="1538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sz="500" dirty="0"/>
                        <a:t>fw1-mgmt-nic</a:t>
                      </a:r>
                    </a:p>
                    <a:p>
                      <a:pPr algn="ctr"/>
                      <a:r>
                        <a:rPr lang="en-US" sz="500" dirty="0"/>
                        <a:t>10.0.2.4</a:t>
                      </a:r>
                    </a:p>
                  </p:txBody>
                </p:sp>
              </p:grpSp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63F7815B-3D97-B14F-902E-DF6EEFCF6CAE}"/>
                      </a:ext>
                    </a:extLst>
                  </p:cNvPr>
                  <p:cNvGrpSpPr/>
                  <p:nvPr/>
                </p:nvGrpSpPr>
                <p:grpSpPr>
                  <a:xfrm>
                    <a:off x="2421066" y="3988708"/>
                    <a:ext cx="456751" cy="391759"/>
                    <a:chOff x="3361830" y="2669468"/>
                    <a:chExt cx="456751" cy="391759"/>
                  </a:xfrm>
                </p:grpSpPr>
                <p:pic>
                  <p:nvPicPr>
                    <p:cNvPr id="229" name="Picture 228">
                      <a:extLst>
                        <a:ext uri="{FF2B5EF4-FFF2-40B4-BE49-F238E27FC236}">
                          <a16:creationId xmlns:a16="http://schemas.microsoft.com/office/drawing/2014/main" id="{0DD6208D-2CB0-4143-B2D6-1F7CA100C8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48526" y="2813577"/>
                      <a:ext cx="307100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5A2624FA-3AC0-9442-8BD5-CE1C5D577B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61830" y="2669468"/>
                      <a:ext cx="456751" cy="1538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sz="500" dirty="0"/>
                        <a:t>fw2-mgmt-nic</a:t>
                      </a:r>
                    </a:p>
                    <a:p>
                      <a:pPr algn="ctr"/>
                      <a:r>
                        <a:rPr lang="en-US" sz="500" dirty="0"/>
                        <a:t>10.0.2.5</a:t>
                      </a:r>
                    </a:p>
                  </p:txBody>
                </p:sp>
              </p:grp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162580D3-39C4-A44E-A6C1-70B94DFDD9CC}"/>
                    </a:ext>
                  </a:extLst>
                </p:cNvPr>
                <p:cNvGrpSpPr/>
                <p:nvPr/>
              </p:nvGrpSpPr>
              <p:grpSpPr>
                <a:xfrm>
                  <a:off x="3785416" y="2062007"/>
                  <a:ext cx="456751" cy="391759"/>
                  <a:chOff x="3361830" y="2669468"/>
                  <a:chExt cx="456751" cy="391759"/>
                </a:xfrm>
              </p:grpSpPr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69213519-B7B3-6D49-9955-28C7119664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526" y="2813577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F8BFC6F0-2197-4642-B0F4-5CD2C723C8FB}"/>
                      </a:ext>
                    </a:extLst>
                  </p:cNvPr>
                  <p:cNvSpPr txBox="1"/>
                  <p:nvPr/>
                </p:nvSpPr>
                <p:spPr>
                  <a:xfrm>
                    <a:off x="3361830" y="2669468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fw2-trust-nic</a:t>
                    </a:r>
                  </a:p>
                  <a:p>
                    <a:pPr algn="ctr"/>
                    <a:r>
                      <a:rPr lang="en-US" sz="500" dirty="0"/>
                      <a:t>10.0.2.5</a:t>
                    </a:r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ECDFEAB9-19CE-9445-B219-B01EBDB07F80}"/>
                    </a:ext>
                  </a:extLst>
                </p:cNvPr>
                <p:cNvGrpSpPr/>
                <p:nvPr/>
              </p:nvGrpSpPr>
              <p:grpSpPr>
                <a:xfrm>
                  <a:off x="2990127" y="1869728"/>
                  <a:ext cx="405431" cy="1836538"/>
                  <a:chOff x="2990127" y="1869728"/>
                  <a:chExt cx="405431" cy="1836538"/>
                </a:xfrm>
              </p:grpSpPr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7B223515-DAA7-E141-AE93-5A60D92ED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90127" y="2459563"/>
                    <a:ext cx="1" cy="216088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4271E4E4-6AA2-3843-B5B2-F0FA3B2A30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97544" y="2675651"/>
                    <a:ext cx="264920" cy="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6A0FB200-2D25-2841-BA27-AAC62C2487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62464" y="2674342"/>
                    <a:ext cx="0" cy="576072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4D0A6AE0-C131-D545-B8B5-8F4813C5F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119376" y="3246639"/>
                    <a:ext cx="143088" cy="122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ABBFF7B0-199D-E343-8444-63F716D8F6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94668" y="1869728"/>
                    <a:ext cx="0" cy="110513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BACE781F-75D0-8A4A-BD03-AA297DC168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93222" y="1982010"/>
                    <a:ext cx="402336" cy="243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1D184A63-D751-254D-AF68-A88C75A2E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93798" y="1977061"/>
                    <a:ext cx="0" cy="172821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CDA87BAF-A7BD-F54E-A231-124FAD0F0B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133206" y="3706265"/>
                    <a:ext cx="258907" cy="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7EDCBC5E-3E76-2749-965B-4419605919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470" y="3134809"/>
                  <a:ext cx="266700" cy="2286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5597FE3D-CC4F-774F-BF79-16D45811A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470" y="3583736"/>
                  <a:ext cx="266700" cy="228600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585E67BB-4030-574B-84CF-418B7C1E2A26}"/>
                    </a:ext>
                  </a:extLst>
                </p:cNvPr>
                <p:cNvSpPr txBox="1"/>
                <p:nvPr/>
              </p:nvSpPr>
              <p:spPr>
                <a:xfrm>
                  <a:off x="2297150" y="3064080"/>
                  <a:ext cx="45675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fw1-mgmt-pip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59A9A67-F52D-274F-9FCE-5076ACAF8895}"/>
                    </a:ext>
                  </a:extLst>
                </p:cNvPr>
                <p:cNvSpPr txBox="1"/>
                <p:nvPr/>
              </p:nvSpPr>
              <p:spPr>
                <a:xfrm>
                  <a:off x="2294501" y="3520794"/>
                  <a:ext cx="45675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fw2-mgmt-pip</a:t>
                  </a:r>
                </a:p>
              </p:txBody>
            </p:sp>
          </p:grp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9E4807B-3A3A-AD45-B92D-1528F73C5104}"/>
                  </a:ext>
                </a:extLst>
              </p:cNvPr>
              <p:cNvCxnSpPr>
                <a:cxnSpLocks/>
                <a:endCxn id="225" idx="1"/>
              </p:cNvCxnSpPr>
              <p:nvPr/>
            </p:nvCxnSpPr>
            <p:spPr>
              <a:xfrm flipV="1">
                <a:off x="3106591" y="2329941"/>
                <a:ext cx="765521" cy="3562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01E62F79-779A-414F-AE20-CB3F9B427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9376" y="1738840"/>
                <a:ext cx="765521" cy="3562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533CB6E6-440D-2E4E-BB7B-A7A9E55BC320}"/>
                </a:ext>
              </a:extLst>
            </p:cNvPr>
            <p:cNvGrpSpPr/>
            <p:nvPr/>
          </p:nvGrpSpPr>
          <p:grpSpPr>
            <a:xfrm>
              <a:off x="6804121" y="1348961"/>
              <a:ext cx="2003821" cy="2493207"/>
              <a:chOff x="6804121" y="1348961"/>
              <a:chExt cx="2003821" cy="2493207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8D76787-7E9F-624C-96FC-274DA1795ABC}"/>
                  </a:ext>
                </a:extLst>
              </p:cNvPr>
              <p:cNvGrpSpPr/>
              <p:nvPr/>
            </p:nvGrpSpPr>
            <p:grpSpPr>
              <a:xfrm>
                <a:off x="7622345" y="1348961"/>
                <a:ext cx="1185597" cy="749740"/>
                <a:chOff x="7622345" y="1348961"/>
                <a:chExt cx="1185597" cy="749740"/>
              </a:xfrm>
            </p:grpSpPr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981D0BC4-4BA0-D843-8447-86BEC77313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87653" y="1833922"/>
                  <a:ext cx="64008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04845009-E7D6-9E4F-92A6-4CE30661DF87}"/>
                    </a:ext>
                  </a:extLst>
                </p:cNvPr>
                <p:cNvGrpSpPr/>
                <p:nvPr/>
              </p:nvGrpSpPr>
              <p:grpSpPr>
                <a:xfrm>
                  <a:off x="7622345" y="1593614"/>
                  <a:ext cx="456751" cy="393496"/>
                  <a:chOff x="5533466" y="3447085"/>
                  <a:chExt cx="456751" cy="393496"/>
                </a:xfrm>
              </p:grpSpPr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3229AE6-70F2-E247-8D36-0DB0C3EBFBCF}"/>
                      </a:ext>
                    </a:extLst>
                  </p:cNvPr>
                  <p:cNvSpPr txBox="1"/>
                  <p:nvPr/>
                </p:nvSpPr>
                <p:spPr>
                  <a:xfrm>
                    <a:off x="5533466" y="3447085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web-</a:t>
                    </a:r>
                    <a:r>
                      <a:rPr lang="en-US" sz="500" dirty="0" err="1"/>
                      <a:t>nic</a:t>
                    </a:r>
                    <a:endParaRPr lang="en-US" sz="500" dirty="0"/>
                  </a:p>
                  <a:p>
                    <a:pPr algn="ctr"/>
                    <a:r>
                      <a:rPr lang="en-US" sz="500" dirty="0"/>
                      <a:t>192.168.0.4</a:t>
                    </a:r>
                  </a:p>
                </p:txBody>
              </p:sp>
              <p:pic>
                <p:nvPicPr>
                  <p:cNvPr id="259" name="Picture 258">
                    <a:extLst>
                      <a:ext uri="{FF2B5EF4-FFF2-40B4-BE49-F238E27FC236}">
                        <a16:creationId xmlns:a16="http://schemas.microsoft.com/office/drawing/2014/main" id="{9F04B216-45BC-D948-99D7-FCFF9E2E0F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19073" y="3592931"/>
                    <a:ext cx="307100" cy="24765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14A4651E-B594-434C-8C76-EB4997EF5535}"/>
                    </a:ext>
                  </a:extLst>
                </p:cNvPr>
                <p:cNvGrpSpPr/>
                <p:nvPr/>
              </p:nvGrpSpPr>
              <p:grpSpPr>
                <a:xfrm>
                  <a:off x="8257420" y="1348961"/>
                  <a:ext cx="550522" cy="749740"/>
                  <a:chOff x="7062550" y="1227790"/>
                  <a:chExt cx="550522" cy="749740"/>
                </a:xfrm>
              </p:grpSpPr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4B0BC1F9-FC04-BA46-ACA7-F89442D5C3E6}"/>
                      </a:ext>
                    </a:extLst>
                  </p:cNvPr>
                  <p:cNvSpPr/>
                  <p:nvPr/>
                </p:nvSpPr>
                <p:spPr>
                  <a:xfrm>
                    <a:off x="7062550" y="1336677"/>
                    <a:ext cx="550522" cy="640853"/>
                  </a:xfrm>
                  <a:prstGeom prst="rect">
                    <a:avLst/>
                  </a:prstGeom>
                  <a:noFill/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dash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pic>
                <p:nvPicPr>
                  <p:cNvPr id="253" name="Picture 252">
                    <a:extLst>
                      <a:ext uri="{FF2B5EF4-FFF2-40B4-BE49-F238E27FC236}">
                        <a16:creationId xmlns:a16="http://schemas.microsoft.com/office/drawing/2014/main" id="{67AD4762-1B7A-5441-8D10-F4C1EC811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64527" y="1227790"/>
                    <a:ext cx="200025" cy="190500"/>
                  </a:xfrm>
                  <a:prstGeom prst="rect">
                    <a:avLst/>
                  </a:prstGeom>
                </p:spPr>
              </p:pic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C745F142-C9B7-5246-BD6C-B7859B5B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036" y="1303952"/>
                    <a:ext cx="326094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web-</a:t>
                    </a:r>
                    <a:r>
                      <a:rPr lang="en-US" sz="500" dirty="0" err="1"/>
                      <a:t>av</a:t>
                    </a:r>
                    <a:r>
                      <a:rPr lang="en-US" sz="500" dirty="0"/>
                      <a:t>-set</a:t>
                    </a:r>
                  </a:p>
                </p:txBody>
              </p:sp>
              <p:grpSp>
                <p:nvGrpSpPr>
                  <p:cNvPr id="255" name="Group 254">
                    <a:extLst>
                      <a:ext uri="{FF2B5EF4-FFF2-40B4-BE49-F238E27FC236}">
                        <a16:creationId xmlns:a16="http://schemas.microsoft.com/office/drawing/2014/main" id="{6684ED63-7EBD-4042-A52B-E542FFE3DAAB}"/>
                      </a:ext>
                    </a:extLst>
                  </p:cNvPr>
                  <p:cNvGrpSpPr/>
                  <p:nvPr/>
                </p:nvGrpSpPr>
                <p:grpSpPr>
                  <a:xfrm>
                    <a:off x="7197930" y="1543230"/>
                    <a:ext cx="276225" cy="302906"/>
                    <a:chOff x="7164674" y="882186"/>
                    <a:chExt cx="276225" cy="302906"/>
                  </a:xfrm>
                </p:grpSpPr>
                <p:pic>
                  <p:nvPicPr>
                    <p:cNvPr id="256" name="Picture 255">
                      <a:extLst>
                        <a:ext uri="{FF2B5EF4-FFF2-40B4-BE49-F238E27FC236}">
                          <a16:creationId xmlns:a16="http://schemas.microsoft.com/office/drawing/2014/main" id="{7D741C4A-A89B-7E46-8449-1D14651E0B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164674" y="937442"/>
                      <a:ext cx="276225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30922689-FF36-9E4E-8FD3-14B8B5E18E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81908" y="882186"/>
                      <a:ext cx="238005" cy="769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r>
                        <a:rPr lang="en-US" sz="500" dirty="0"/>
                        <a:t>web-</a:t>
                      </a:r>
                      <a:r>
                        <a:rPr lang="en-US" sz="500" dirty="0" err="1"/>
                        <a:t>vm</a:t>
                      </a:r>
                      <a:endParaRPr lang="en-US" sz="500" dirty="0"/>
                    </a:p>
                  </p:txBody>
                </p:sp>
              </p:grpSp>
            </p:grp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80D86896-169D-D340-93EA-DA3F199F81A3}"/>
                  </a:ext>
                </a:extLst>
              </p:cNvPr>
              <p:cNvGrpSpPr/>
              <p:nvPr/>
            </p:nvGrpSpPr>
            <p:grpSpPr>
              <a:xfrm>
                <a:off x="6804121" y="3446320"/>
                <a:ext cx="807370" cy="395848"/>
                <a:chOff x="6804121" y="3446320"/>
                <a:chExt cx="807370" cy="395848"/>
              </a:xfrm>
            </p:grpSpPr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67CBA79F-B91D-F747-AD44-C87559570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55666" y="3705277"/>
                  <a:ext cx="54864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FA1175EA-9933-9641-B695-4A2C3E66BF7F}"/>
                    </a:ext>
                  </a:extLst>
                </p:cNvPr>
                <p:cNvGrpSpPr/>
                <p:nvPr/>
              </p:nvGrpSpPr>
              <p:grpSpPr>
                <a:xfrm>
                  <a:off x="7328909" y="3528911"/>
                  <a:ext cx="282582" cy="313257"/>
                  <a:chOff x="8076092" y="893541"/>
                  <a:chExt cx="282582" cy="313257"/>
                </a:xfrm>
              </p:grpSpPr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DB8D8DBE-F1DD-164B-875F-195E10CDCC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6092" y="959148"/>
                    <a:ext cx="276225" cy="247650"/>
                  </a:xfrm>
                  <a:prstGeom prst="rect">
                    <a:avLst/>
                  </a:prstGeom>
                </p:spPr>
              </p:pic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D5BFA163-9059-054B-AB8E-F3077927D6EC}"/>
                      </a:ext>
                    </a:extLst>
                  </p:cNvPr>
                  <p:cNvSpPr txBox="1"/>
                  <p:nvPr/>
                </p:nvSpPr>
                <p:spPr>
                  <a:xfrm>
                    <a:off x="8081644" y="893541"/>
                    <a:ext cx="277030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jump-</a:t>
                    </a:r>
                    <a:r>
                      <a:rPr lang="en-US" sz="500" dirty="0" err="1"/>
                      <a:t>vm</a:t>
                    </a:r>
                    <a:endParaRPr lang="en-US" sz="500" dirty="0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97488E1F-31F0-8043-B290-8F25A9C9AE26}"/>
                    </a:ext>
                  </a:extLst>
                </p:cNvPr>
                <p:cNvGrpSpPr/>
                <p:nvPr/>
              </p:nvGrpSpPr>
              <p:grpSpPr>
                <a:xfrm>
                  <a:off x="6804121" y="3446320"/>
                  <a:ext cx="363528" cy="391026"/>
                  <a:chOff x="5655638" y="3485282"/>
                  <a:chExt cx="363528" cy="391026"/>
                </a:xfrm>
              </p:grpSpPr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88F3D46E-6900-E946-B227-1EC061CFF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4467" y="3628658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EB1BB33A-C77E-414A-A95D-AFE5B54D156E}"/>
                      </a:ext>
                    </a:extLst>
                  </p:cNvPr>
                  <p:cNvSpPr txBox="1"/>
                  <p:nvPr/>
                </p:nvSpPr>
                <p:spPr>
                  <a:xfrm>
                    <a:off x="5655638" y="3485282"/>
                    <a:ext cx="363528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jump-</a:t>
                    </a:r>
                    <a:r>
                      <a:rPr lang="en-US" sz="500" dirty="0" err="1"/>
                      <a:t>nic</a:t>
                    </a:r>
                    <a:endParaRPr lang="en-US" sz="500" dirty="0"/>
                  </a:p>
                  <a:p>
                    <a:pPr algn="ctr"/>
                    <a:r>
                      <a:rPr lang="en-US" sz="500" dirty="0"/>
                      <a:t>172.17.0.4</a:t>
                    </a:r>
                  </a:p>
                </p:txBody>
              </p:sp>
            </p:grpSp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5E2955A4-0B4C-DE4A-B8C2-7D93AED9DA20}"/>
                </a:ext>
              </a:extLst>
            </p:cNvPr>
            <p:cNvGrpSpPr/>
            <p:nvPr/>
          </p:nvGrpSpPr>
          <p:grpSpPr>
            <a:xfrm>
              <a:off x="350909" y="1308354"/>
              <a:ext cx="2046352" cy="1268704"/>
              <a:chOff x="350909" y="1308354"/>
              <a:chExt cx="2046352" cy="1268704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C176E8A9-C751-3A4F-91CC-31F5315BC938}"/>
                  </a:ext>
                </a:extLst>
              </p:cNvPr>
              <p:cNvGrpSpPr/>
              <p:nvPr/>
            </p:nvGrpSpPr>
            <p:grpSpPr>
              <a:xfrm>
                <a:off x="350909" y="1420449"/>
                <a:ext cx="787320" cy="1019924"/>
                <a:chOff x="1827474" y="2133803"/>
                <a:chExt cx="787320" cy="1019924"/>
              </a:xfrm>
            </p:grpSpPr>
            <p:pic>
              <p:nvPicPr>
                <p:cNvPr id="266" name="Picture 265">
                  <a:extLst>
                    <a:ext uri="{FF2B5EF4-FFF2-40B4-BE49-F238E27FC236}">
                      <a16:creationId xmlns:a16="http://schemas.microsoft.com/office/drawing/2014/main" id="{6A5316C0-F6A3-CF48-B46F-C51CB42ED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2763" y="2441748"/>
                  <a:ext cx="154267" cy="154268"/>
                </a:xfrm>
                <a:prstGeom prst="rect">
                  <a:avLst/>
                </a:prstGeom>
              </p:spPr>
            </p:pic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22AF456E-77BB-2948-908A-6ADC13D02CF5}"/>
                    </a:ext>
                  </a:extLst>
                </p:cNvPr>
                <p:cNvSpPr txBox="1"/>
                <p:nvPr/>
              </p:nvSpPr>
              <p:spPr>
                <a:xfrm>
                  <a:off x="1946449" y="2438170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TCP/22</a:t>
                  </a:r>
                </a:p>
              </p:txBody>
            </p: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355502CF-E6D8-104C-AD0D-E0C37E767EEE}"/>
                    </a:ext>
                  </a:extLst>
                </p:cNvPr>
                <p:cNvGrpSpPr/>
                <p:nvPr/>
              </p:nvGrpSpPr>
              <p:grpSpPr>
                <a:xfrm>
                  <a:off x="1852189" y="2580314"/>
                  <a:ext cx="699367" cy="169277"/>
                  <a:chOff x="1853398" y="2569458"/>
                  <a:chExt cx="699367" cy="169277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7DFE69D-59F9-D343-B5A5-A30E13E3BF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53398" y="2570075"/>
                    <a:ext cx="169083" cy="161031"/>
                  </a:xfrm>
                  <a:prstGeom prst="rect">
                    <a:avLst/>
                  </a:prstGeom>
                </p:spPr>
              </p:pic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E36A79B5-84F4-804E-8FA6-EA271D972F8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1210" y="2569458"/>
                    <a:ext cx="60155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firewall-</a:t>
                    </a:r>
                    <a:r>
                      <a:rPr lang="en-US" sz="500" dirty="0" err="1"/>
                      <a:t>av</a:t>
                    </a:r>
                    <a:r>
                      <a:rPr lang="en-US" sz="500" dirty="0"/>
                      <a:t>-set</a:t>
                    </a:r>
                  </a:p>
                </p:txBody>
              </p:sp>
            </p:grpSp>
            <p:pic>
              <p:nvPicPr>
                <p:cNvPr id="269" name="Picture 268">
                  <a:extLst>
                    <a:ext uri="{FF2B5EF4-FFF2-40B4-BE49-F238E27FC236}">
                      <a16:creationId xmlns:a16="http://schemas.microsoft.com/office/drawing/2014/main" id="{0B1FCB96-CF8B-EC4F-A88C-9D6F14BB1B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6367" y="2321669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E16C106F-B8E4-E840-AF3E-4B7DCFE7B1D7}"/>
                    </a:ext>
                  </a:extLst>
                </p:cNvPr>
                <p:cNvSpPr txBox="1"/>
                <p:nvPr/>
              </p:nvSpPr>
              <p:spPr>
                <a:xfrm>
                  <a:off x="1939328" y="2311792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public-</a:t>
                  </a:r>
                  <a:r>
                    <a:rPr lang="en-US" sz="500" dirty="0" err="1"/>
                    <a:t>lb</a:t>
                  </a:r>
                  <a:r>
                    <a:rPr lang="en-US" sz="500" dirty="0"/>
                    <a:t>-pip</a:t>
                  </a: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4B6D9BB0-69C5-AB4D-BB5E-E7D75ABABE0E}"/>
                    </a:ext>
                  </a:extLst>
                </p:cNvPr>
                <p:cNvSpPr/>
                <p:nvPr/>
              </p:nvSpPr>
              <p:spPr>
                <a:xfrm>
                  <a:off x="1827474" y="2222407"/>
                  <a:ext cx="787320" cy="93132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9C79376-D610-6245-BEB4-A7333DE95F0A}"/>
                    </a:ext>
                  </a:extLst>
                </p:cNvPr>
                <p:cNvSpPr txBox="1"/>
                <p:nvPr/>
              </p:nvSpPr>
              <p:spPr>
                <a:xfrm>
                  <a:off x="2029029" y="2182273"/>
                  <a:ext cx="467499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firewall-public-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  <p:pic>
              <p:nvPicPr>
                <p:cNvPr id="273" name="Picture 272">
                  <a:extLst>
                    <a:ext uri="{FF2B5EF4-FFF2-40B4-BE49-F238E27FC236}">
                      <a16:creationId xmlns:a16="http://schemas.microsoft.com/office/drawing/2014/main" id="{CEFDEAF9-1A8D-A445-AA3E-778892818A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52189" y="2133803"/>
                  <a:ext cx="180466" cy="187151"/>
                </a:xfrm>
                <a:prstGeom prst="rect">
                  <a:avLst/>
                </a:prstGeom>
              </p:spPr>
            </p:pic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DF4711EB-E04E-6841-97A7-13F3E26DFA8E}"/>
                    </a:ext>
                  </a:extLst>
                </p:cNvPr>
                <p:cNvGrpSpPr/>
                <p:nvPr/>
              </p:nvGrpSpPr>
              <p:grpSpPr>
                <a:xfrm>
                  <a:off x="1862543" y="2752590"/>
                  <a:ext cx="674721" cy="169277"/>
                  <a:chOff x="1862543" y="2752590"/>
                  <a:chExt cx="674721" cy="169277"/>
                </a:xfrm>
              </p:grpSpPr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ABF2D69B-5AB2-664C-8514-B456B03B16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62543" y="2766609"/>
                    <a:ext cx="141496" cy="141496"/>
                  </a:xfrm>
                  <a:prstGeom prst="rect">
                    <a:avLst/>
                  </a:prstGeom>
                </p:spPr>
              </p:pic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8B84AC74-222B-7046-8D65-0EE476DC1359}"/>
                      </a:ext>
                    </a:extLst>
                  </p:cNvPr>
                  <p:cNvSpPr txBox="1"/>
                  <p:nvPr/>
                </p:nvSpPr>
                <p:spPr>
                  <a:xfrm>
                    <a:off x="1949752" y="2752590"/>
                    <a:ext cx="587512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TCP/80</a:t>
                    </a:r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50889A51-14BC-E648-9D92-CF80624FBF5B}"/>
                    </a:ext>
                  </a:extLst>
                </p:cNvPr>
                <p:cNvGrpSpPr/>
                <p:nvPr/>
              </p:nvGrpSpPr>
              <p:grpSpPr>
                <a:xfrm>
                  <a:off x="1852189" y="2915221"/>
                  <a:ext cx="674721" cy="169277"/>
                  <a:chOff x="1862543" y="2752590"/>
                  <a:chExt cx="674721" cy="169277"/>
                </a:xfrm>
              </p:grpSpPr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6F053315-41B2-EF49-9C1D-92612723C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62543" y="2766609"/>
                    <a:ext cx="141496" cy="141496"/>
                  </a:xfrm>
                  <a:prstGeom prst="rect">
                    <a:avLst/>
                  </a:prstGeom>
                </p:spPr>
              </p:pic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397BAAF7-A80C-1F48-B43B-BD701A41717A}"/>
                      </a:ext>
                    </a:extLst>
                  </p:cNvPr>
                  <p:cNvSpPr txBox="1"/>
                  <p:nvPr/>
                </p:nvSpPr>
                <p:spPr>
                  <a:xfrm>
                    <a:off x="1949752" y="2752590"/>
                    <a:ext cx="587512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TCP/22</a:t>
                    </a:r>
                  </a:p>
                </p:txBody>
              </p:sp>
            </p:grp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CEBD35C8-41F7-C84F-A191-3D3AD3C0FA98}"/>
                  </a:ext>
                </a:extLst>
              </p:cNvPr>
              <p:cNvGrpSpPr/>
              <p:nvPr/>
            </p:nvGrpSpPr>
            <p:grpSpPr>
              <a:xfrm>
                <a:off x="1499930" y="1308354"/>
                <a:ext cx="897331" cy="1268704"/>
                <a:chOff x="1499930" y="1308354"/>
                <a:chExt cx="897331" cy="126870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A3051306-CEB1-B34F-A352-FD27935847ED}"/>
                    </a:ext>
                  </a:extLst>
                </p:cNvPr>
                <p:cNvSpPr/>
                <p:nvPr/>
              </p:nvSpPr>
              <p:spPr>
                <a:xfrm>
                  <a:off x="1499930" y="1378824"/>
                  <a:ext cx="897331" cy="119823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E5D4B1A3-D800-3844-ABFA-8E43F9C54ECA}"/>
                    </a:ext>
                  </a:extLst>
                </p:cNvPr>
                <p:cNvSpPr txBox="1"/>
                <p:nvPr/>
              </p:nvSpPr>
              <p:spPr>
                <a:xfrm>
                  <a:off x="1698883" y="1339977"/>
                  <a:ext cx="597736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firewall-untrust-pool</a:t>
                  </a:r>
                </a:p>
              </p:txBody>
            </p:sp>
            <p:pic>
              <p:nvPicPr>
                <p:cNvPr id="265" name="Picture 264">
                  <a:extLst>
                    <a:ext uri="{FF2B5EF4-FFF2-40B4-BE49-F238E27FC236}">
                      <a16:creationId xmlns:a16="http://schemas.microsoft.com/office/drawing/2014/main" id="{0358E428-598F-9C46-AD6B-A04280719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37091" y="1308354"/>
                  <a:ext cx="159246" cy="1592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F75BC1B9-2DDB-4A42-83DA-3E10E4AFEEF1}"/>
                </a:ext>
              </a:extLst>
            </p:cNvPr>
            <p:cNvGrpSpPr/>
            <p:nvPr/>
          </p:nvGrpSpPr>
          <p:grpSpPr>
            <a:xfrm>
              <a:off x="3571116" y="1302310"/>
              <a:ext cx="1813147" cy="1277456"/>
              <a:chOff x="3571116" y="1302310"/>
              <a:chExt cx="1813147" cy="1277456"/>
            </a:xfrm>
          </p:grpSpPr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974B62A3-AC48-9040-A4F5-D8D4CC7B5BAB}"/>
                  </a:ext>
                </a:extLst>
              </p:cNvPr>
              <p:cNvGrpSpPr/>
              <p:nvPr/>
            </p:nvGrpSpPr>
            <p:grpSpPr>
              <a:xfrm>
                <a:off x="4633845" y="1541406"/>
                <a:ext cx="750418" cy="771561"/>
                <a:chOff x="4633845" y="1541406"/>
                <a:chExt cx="750418" cy="771561"/>
              </a:xfrm>
            </p:grpSpPr>
            <p:pic>
              <p:nvPicPr>
                <p:cNvPr id="288" name="Picture 287">
                  <a:extLst>
                    <a:ext uri="{FF2B5EF4-FFF2-40B4-BE49-F238E27FC236}">
                      <a16:creationId xmlns:a16="http://schemas.microsoft.com/office/drawing/2014/main" id="{D3027EBE-D0E3-524C-A7A3-190DBD81BE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9134" y="1849351"/>
                  <a:ext cx="154268" cy="154268"/>
                </a:xfrm>
                <a:prstGeom prst="rect">
                  <a:avLst/>
                </a:prstGeom>
              </p:spPr>
            </p:pic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9F63883-D5D1-2242-BB8E-7ECF0B1B60EB}"/>
                    </a:ext>
                  </a:extLst>
                </p:cNvPr>
                <p:cNvSpPr txBox="1"/>
                <p:nvPr/>
              </p:nvSpPr>
              <p:spPr>
                <a:xfrm>
                  <a:off x="4752820" y="1845773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TCP/22</a:t>
                  </a:r>
                </a:p>
              </p:txBody>
            </p:sp>
            <p:pic>
              <p:nvPicPr>
                <p:cNvPr id="290" name="Picture 289">
                  <a:extLst>
                    <a:ext uri="{FF2B5EF4-FFF2-40B4-BE49-F238E27FC236}">
                      <a16:creationId xmlns:a16="http://schemas.microsoft.com/office/drawing/2014/main" id="{1F7FD67A-E81F-2241-9907-A88B99533A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9770" y="1977678"/>
                  <a:ext cx="169083" cy="161031"/>
                </a:xfrm>
                <a:prstGeom prst="rect">
                  <a:avLst/>
                </a:prstGeom>
              </p:spPr>
            </p:pic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C8F2F0AC-C7C0-3547-89BC-1F447C9052E5}"/>
                    </a:ext>
                  </a:extLst>
                </p:cNvPr>
                <p:cNvSpPr txBox="1"/>
                <p:nvPr/>
              </p:nvSpPr>
              <p:spPr>
                <a:xfrm>
                  <a:off x="4757582" y="1977061"/>
                  <a:ext cx="57563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firewall-</a:t>
                  </a:r>
                  <a:r>
                    <a:rPr lang="en-US" sz="500" dirty="0" err="1"/>
                    <a:t>av</a:t>
                  </a:r>
                  <a:r>
                    <a:rPr lang="en-US" sz="500" dirty="0"/>
                    <a:t>-set</a:t>
                  </a:r>
                </a:p>
              </p:txBody>
            </p:sp>
            <p:pic>
              <p:nvPicPr>
                <p:cNvPr id="292" name="Picture 291">
                  <a:extLst>
                    <a:ext uri="{FF2B5EF4-FFF2-40B4-BE49-F238E27FC236}">
                      <a16:creationId xmlns:a16="http://schemas.microsoft.com/office/drawing/2014/main" id="{3A0E34A5-3730-CD47-B8B2-1516DED89A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2739" y="1729272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419B0BF9-203E-9A4E-A640-E9034643962F}"/>
                    </a:ext>
                  </a:extLst>
                </p:cNvPr>
                <p:cNvSpPr txBox="1"/>
                <p:nvPr/>
              </p:nvSpPr>
              <p:spPr>
                <a:xfrm>
                  <a:off x="4745699" y="1719395"/>
                  <a:ext cx="477624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10.0.2.100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4CB80752-CEA7-7C49-9D88-9AD287796836}"/>
                    </a:ext>
                  </a:extLst>
                </p:cNvPr>
                <p:cNvSpPr/>
                <p:nvPr/>
              </p:nvSpPr>
              <p:spPr>
                <a:xfrm>
                  <a:off x="4633845" y="1630010"/>
                  <a:ext cx="750418" cy="682957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95" name="Picture 294">
                  <a:extLst>
                    <a:ext uri="{FF2B5EF4-FFF2-40B4-BE49-F238E27FC236}">
                      <a16:creationId xmlns:a16="http://schemas.microsoft.com/office/drawing/2014/main" id="{A851BF3F-68F4-4745-B353-E43EB2E42C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8560" y="1541406"/>
                  <a:ext cx="180467" cy="187151"/>
                </a:xfrm>
                <a:prstGeom prst="rect">
                  <a:avLst/>
                </a:prstGeom>
              </p:spPr>
            </p:pic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61F78F4B-03D7-3F43-921B-46FA83DE30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65611" y="2146773"/>
                  <a:ext cx="141496" cy="141496"/>
                </a:xfrm>
                <a:prstGeom prst="rect">
                  <a:avLst/>
                </a:prstGeom>
              </p:spPr>
            </p:pic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DF42BA3-858D-3B4F-84F0-01120945BF4A}"/>
                    </a:ext>
                  </a:extLst>
                </p:cNvPr>
                <p:cNvSpPr txBox="1"/>
                <p:nvPr/>
              </p:nvSpPr>
              <p:spPr>
                <a:xfrm>
                  <a:off x="4752820" y="2132754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HA Ports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A1B55D2-1BD3-4F49-8714-EBFC7D84C1A1}"/>
                    </a:ext>
                  </a:extLst>
                </p:cNvPr>
                <p:cNvSpPr txBox="1"/>
                <p:nvPr/>
              </p:nvSpPr>
              <p:spPr>
                <a:xfrm>
                  <a:off x="4849549" y="1584723"/>
                  <a:ext cx="501780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firewall-internal-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C6732BC1-6BF1-2745-BB22-613945BA8BD3}"/>
                  </a:ext>
                </a:extLst>
              </p:cNvPr>
              <p:cNvGrpSpPr/>
              <p:nvPr/>
            </p:nvGrpSpPr>
            <p:grpSpPr>
              <a:xfrm>
                <a:off x="3571116" y="1302310"/>
                <a:ext cx="897331" cy="1277456"/>
                <a:chOff x="3571116" y="1302310"/>
                <a:chExt cx="897331" cy="1277456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AFC944C0-BEBA-DB4A-9A09-C823F4FCDCA5}"/>
                    </a:ext>
                  </a:extLst>
                </p:cNvPr>
                <p:cNvSpPr/>
                <p:nvPr/>
              </p:nvSpPr>
              <p:spPr>
                <a:xfrm>
                  <a:off x="3571116" y="1381532"/>
                  <a:ext cx="897331" cy="119823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49C4913E-0998-844D-9B26-41EAAABB8E02}"/>
                    </a:ext>
                  </a:extLst>
                </p:cNvPr>
                <p:cNvSpPr txBox="1"/>
                <p:nvPr/>
              </p:nvSpPr>
              <p:spPr>
                <a:xfrm>
                  <a:off x="3776440" y="1343984"/>
                  <a:ext cx="597736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firewall-trust-pool</a:t>
                  </a:r>
                </a:p>
              </p:txBody>
            </p:sp>
            <p:pic>
              <p:nvPicPr>
                <p:cNvPr id="287" name="Picture 286">
                  <a:extLst>
                    <a:ext uri="{FF2B5EF4-FFF2-40B4-BE49-F238E27FC236}">
                      <a16:creationId xmlns:a16="http://schemas.microsoft.com/office/drawing/2014/main" id="{4F139247-5F5C-4341-B5B9-B93327FADE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08879" y="1302310"/>
                  <a:ext cx="159246" cy="1592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7A64B46A-F8DB-DF4A-9205-4BBDCDAFD0D8}"/>
                </a:ext>
              </a:extLst>
            </p:cNvPr>
            <p:cNvGrpSpPr/>
            <p:nvPr/>
          </p:nvGrpSpPr>
          <p:grpSpPr>
            <a:xfrm>
              <a:off x="6864743" y="1317135"/>
              <a:ext cx="1253761" cy="781567"/>
              <a:chOff x="6864743" y="1317135"/>
              <a:chExt cx="1253761" cy="781567"/>
            </a:xfrm>
          </p:grpSpPr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74407CD3-7457-1244-A16E-446E67F89E1B}"/>
                  </a:ext>
                </a:extLst>
              </p:cNvPr>
              <p:cNvGrpSpPr/>
              <p:nvPr/>
            </p:nvGrpSpPr>
            <p:grpSpPr>
              <a:xfrm>
                <a:off x="6864743" y="1317135"/>
                <a:ext cx="764769" cy="775590"/>
                <a:chOff x="5776490" y="4043214"/>
                <a:chExt cx="764769" cy="775590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DD42F79-2119-2D41-86E8-F65CAA6CAA7E}"/>
                    </a:ext>
                  </a:extLst>
                </p:cNvPr>
                <p:cNvSpPr/>
                <p:nvPr/>
              </p:nvSpPr>
              <p:spPr>
                <a:xfrm>
                  <a:off x="5776490" y="4135847"/>
                  <a:ext cx="605260" cy="682957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D7E0D516-DD49-8948-83C5-48F2F263E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2828" y="4351159"/>
                  <a:ext cx="154268" cy="154268"/>
                </a:xfrm>
                <a:prstGeom prst="rect">
                  <a:avLst/>
                </a:prstGeom>
              </p:spPr>
            </p:pic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A215FBC6-1650-AC43-A6DE-68EFF9EB91E0}"/>
                    </a:ext>
                  </a:extLst>
                </p:cNvPr>
                <p:cNvSpPr txBox="1"/>
                <p:nvPr/>
              </p:nvSpPr>
              <p:spPr>
                <a:xfrm>
                  <a:off x="5896514" y="4347581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TCP/80</a:t>
                  </a:r>
                </a:p>
              </p:txBody>
            </p:sp>
            <p:pic>
              <p:nvPicPr>
                <p:cNvPr id="308" name="Picture 307">
                  <a:extLst>
                    <a:ext uri="{FF2B5EF4-FFF2-40B4-BE49-F238E27FC236}">
                      <a16:creationId xmlns:a16="http://schemas.microsoft.com/office/drawing/2014/main" id="{B6B2FD00-019F-3E44-ACE8-CE1CD577C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3464" y="4479486"/>
                  <a:ext cx="169083" cy="161031"/>
                </a:xfrm>
                <a:prstGeom prst="rect">
                  <a:avLst/>
                </a:prstGeom>
              </p:spPr>
            </p:pic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89086379-D111-D546-B05A-28C3F0B5B888}"/>
                    </a:ext>
                  </a:extLst>
                </p:cNvPr>
                <p:cNvSpPr txBox="1"/>
                <p:nvPr/>
              </p:nvSpPr>
              <p:spPr>
                <a:xfrm>
                  <a:off x="5901276" y="4478869"/>
                  <a:ext cx="57563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web-</a:t>
                  </a:r>
                  <a:r>
                    <a:rPr lang="en-US" sz="500" dirty="0" err="1"/>
                    <a:t>av</a:t>
                  </a:r>
                  <a:r>
                    <a:rPr lang="en-US" sz="500" dirty="0"/>
                    <a:t>-set</a:t>
                  </a:r>
                </a:p>
              </p:txBody>
            </p:sp>
            <p:pic>
              <p:nvPicPr>
                <p:cNvPr id="310" name="Picture 309">
                  <a:extLst>
                    <a:ext uri="{FF2B5EF4-FFF2-40B4-BE49-F238E27FC236}">
                      <a16:creationId xmlns:a16="http://schemas.microsoft.com/office/drawing/2014/main" id="{80D3D691-85C2-B84E-B991-6FFE08EE9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6433" y="4231080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5847CE77-CA1C-BD4F-8799-B9D6124A7220}"/>
                    </a:ext>
                  </a:extLst>
                </p:cNvPr>
                <p:cNvSpPr txBox="1"/>
                <p:nvPr/>
              </p:nvSpPr>
              <p:spPr>
                <a:xfrm>
                  <a:off x="5889393" y="4221203"/>
                  <a:ext cx="65186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192.168.0.100</a:t>
                  </a:r>
                </a:p>
              </p:txBody>
            </p:sp>
            <p:pic>
              <p:nvPicPr>
                <p:cNvPr id="312" name="Picture 311">
                  <a:extLst>
                    <a:ext uri="{FF2B5EF4-FFF2-40B4-BE49-F238E27FC236}">
                      <a16:creationId xmlns:a16="http://schemas.microsoft.com/office/drawing/2014/main" id="{6176A452-2B5C-0A42-B041-C8CB0A0E4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254" y="4043214"/>
                  <a:ext cx="180467" cy="18715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4B260F78-5510-5E47-B7EE-2BC820B4A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09305" y="4648581"/>
                  <a:ext cx="141496" cy="141496"/>
                </a:xfrm>
                <a:prstGeom prst="rect">
                  <a:avLst/>
                </a:prstGeom>
              </p:spPr>
            </p:pic>
            <p:sp>
              <p:nvSpPr>
                <p:cNvPr id="314" name="TextBox 313">
                  <a:extLst>
                    <a:ext uri="{FF2B5EF4-FFF2-40B4-BE49-F238E27FC236}">
                      <a16:creationId xmlns:a16="http://schemas.microsoft.com/office/drawing/2014/main" id="{808F3670-FB47-304D-BBB4-43276DDA58A2}"/>
                    </a:ext>
                  </a:extLst>
                </p:cNvPr>
                <p:cNvSpPr txBox="1"/>
                <p:nvPr/>
              </p:nvSpPr>
              <p:spPr>
                <a:xfrm>
                  <a:off x="5896514" y="4634562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TCP/80</a:t>
                  </a:r>
                </a:p>
              </p:txBody>
            </p: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F7114F8C-2804-0C4C-BBB7-21CD05D87373}"/>
                    </a:ext>
                  </a:extLst>
                </p:cNvPr>
                <p:cNvSpPr txBox="1"/>
                <p:nvPr/>
              </p:nvSpPr>
              <p:spPr>
                <a:xfrm>
                  <a:off x="5973054" y="4092068"/>
                  <a:ext cx="209022" cy="782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web-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D98D19A6-CB30-F646-A7DF-FE64E5DA64BC}"/>
                  </a:ext>
                </a:extLst>
              </p:cNvPr>
              <p:cNvGrpSpPr/>
              <p:nvPr/>
            </p:nvGrpSpPr>
            <p:grpSpPr>
              <a:xfrm>
                <a:off x="7561256" y="1377154"/>
                <a:ext cx="557248" cy="721548"/>
                <a:chOff x="7561256" y="1377154"/>
                <a:chExt cx="557248" cy="721548"/>
              </a:xfrm>
            </p:grpSpPr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8B42EB16-2613-BB43-984C-09DCBC932B2E}"/>
                    </a:ext>
                  </a:extLst>
                </p:cNvPr>
                <p:cNvSpPr/>
                <p:nvPr/>
              </p:nvSpPr>
              <p:spPr>
                <a:xfrm>
                  <a:off x="7561256" y="1457849"/>
                  <a:ext cx="557248" cy="640853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75FCB75-D00B-FE4F-87D8-5DE3150869DA}"/>
                    </a:ext>
                  </a:extLst>
                </p:cNvPr>
                <p:cNvSpPr txBox="1"/>
                <p:nvPr/>
              </p:nvSpPr>
              <p:spPr>
                <a:xfrm>
                  <a:off x="7763269" y="1419860"/>
                  <a:ext cx="308337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web-pool</a:t>
                  </a:r>
                </a:p>
              </p:txBody>
            </p:sp>
            <p:pic>
              <p:nvPicPr>
                <p:cNvPr id="304" name="Picture 303">
                  <a:extLst>
                    <a:ext uri="{FF2B5EF4-FFF2-40B4-BE49-F238E27FC236}">
                      <a16:creationId xmlns:a16="http://schemas.microsoft.com/office/drawing/2014/main" id="{6578E633-4815-1543-932E-68D596700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91845" y="1377154"/>
                  <a:ext cx="159246" cy="159246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338" name="Curved Connector 337">
            <a:extLst>
              <a:ext uri="{FF2B5EF4-FFF2-40B4-BE49-F238E27FC236}">
                <a16:creationId xmlns:a16="http://schemas.microsoft.com/office/drawing/2014/main" id="{EFAFA80B-BA52-D04E-908D-C67D99D25599}"/>
              </a:ext>
            </a:extLst>
          </p:cNvPr>
          <p:cNvCxnSpPr>
            <a:cxnSpLocks/>
            <a:stCxn id="245" idx="1"/>
            <a:endCxn id="294" idx="3"/>
          </p:cNvCxnSpPr>
          <p:nvPr/>
        </p:nvCxnSpPr>
        <p:spPr>
          <a:xfrm rot="10800000">
            <a:off x="5384264" y="1971489"/>
            <a:ext cx="1458687" cy="1742032"/>
          </a:xfrm>
          <a:prstGeom prst="curvedConnector3">
            <a:avLst>
              <a:gd name="adj1" fmla="val 50000"/>
            </a:avLst>
          </a:prstGeom>
          <a:ln>
            <a:solidFill>
              <a:srgbClr val="FF682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2" name="Picture 351">
            <a:extLst>
              <a:ext uri="{FF2B5EF4-FFF2-40B4-BE49-F238E27FC236}">
                <a16:creationId xmlns:a16="http://schemas.microsoft.com/office/drawing/2014/main" id="{CCA03BAB-5FF9-944E-939B-73E8FADE61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1" y="844717"/>
            <a:ext cx="389336" cy="389336"/>
          </a:xfrm>
          <a:prstGeom prst="rect">
            <a:avLst/>
          </a:prstGeom>
        </p:spPr>
      </p:pic>
      <p:cxnSp>
        <p:nvCxnSpPr>
          <p:cNvPr id="333" name="Curved Connector 332">
            <a:extLst>
              <a:ext uri="{FF2B5EF4-FFF2-40B4-BE49-F238E27FC236}">
                <a16:creationId xmlns:a16="http://schemas.microsoft.com/office/drawing/2014/main" id="{2C9C49FA-B176-AE4D-9B28-21474526570F}"/>
              </a:ext>
            </a:extLst>
          </p:cNvPr>
          <p:cNvCxnSpPr>
            <a:cxnSpLocks/>
            <a:stCxn id="237" idx="1"/>
            <a:endCxn id="352" idx="3"/>
          </p:cNvCxnSpPr>
          <p:nvPr/>
        </p:nvCxnSpPr>
        <p:spPr>
          <a:xfrm rot="10800000">
            <a:off x="986098" y="1039385"/>
            <a:ext cx="795847" cy="748190"/>
          </a:xfrm>
          <a:prstGeom prst="curvedConnector3">
            <a:avLst>
              <a:gd name="adj1" fmla="val 50000"/>
            </a:avLst>
          </a:prstGeom>
          <a:ln>
            <a:solidFill>
              <a:srgbClr val="FF682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ECB92C7-1FF2-D449-9109-0B8168C7BC0C}"/>
              </a:ext>
            </a:extLst>
          </p:cNvPr>
          <p:cNvGrpSpPr/>
          <p:nvPr/>
        </p:nvGrpSpPr>
        <p:grpSpPr>
          <a:xfrm>
            <a:off x="7910623" y="2250265"/>
            <a:ext cx="1121382" cy="562064"/>
            <a:chOff x="7955459" y="2286505"/>
            <a:chExt cx="1121382" cy="562064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D2863C77-059F-014B-A059-41C9EB4883F6}"/>
                </a:ext>
              </a:extLst>
            </p:cNvPr>
            <p:cNvSpPr txBox="1"/>
            <p:nvPr/>
          </p:nvSpPr>
          <p:spPr>
            <a:xfrm>
              <a:off x="8028207" y="2446035"/>
              <a:ext cx="104863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   Next Hop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0.0.0.0/0            &gt; 10.0.2.100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172.17.0.0/24    &gt; 10.0.2.100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192.168.0.0/24  &gt; 10.0.2.100</a:t>
              </a: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6A85945-91B3-664E-952A-27D8D3008024}"/>
                </a:ext>
              </a:extLst>
            </p:cNvPr>
            <p:cNvSpPr/>
            <p:nvPr/>
          </p:nvSpPr>
          <p:spPr>
            <a:xfrm>
              <a:off x="7955459" y="2407067"/>
              <a:ext cx="1120327" cy="441502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37" name="Picture 336">
              <a:extLst>
                <a:ext uri="{FF2B5EF4-FFF2-40B4-BE49-F238E27FC236}">
                  <a16:creationId xmlns:a16="http://schemas.microsoft.com/office/drawing/2014/main" id="{9446BD97-8B7F-8C48-9314-88CDD2982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239" y="2286505"/>
              <a:ext cx="151046" cy="168475"/>
            </a:xfrm>
            <a:prstGeom prst="rect">
              <a:avLst/>
            </a:prstGeom>
          </p:spPr>
        </p:pic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78AA04B-E146-B945-9F91-ADB6663D0D42}"/>
                </a:ext>
              </a:extLst>
            </p:cNvPr>
            <p:cNvSpPr txBox="1"/>
            <p:nvPr/>
          </p:nvSpPr>
          <p:spPr>
            <a:xfrm>
              <a:off x="8125285" y="2352225"/>
              <a:ext cx="503829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dirty="0"/>
                <a:t>vnet-1-route-table</a:t>
              </a:r>
            </a:p>
          </p:txBody>
        </p:sp>
      </p:grpSp>
      <p:sp>
        <p:nvSpPr>
          <p:cNvPr id="361" name="TextBox 360">
            <a:extLst>
              <a:ext uri="{FF2B5EF4-FFF2-40B4-BE49-F238E27FC236}">
                <a16:creationId xmlns:a16="http://schemas.microsoft.com/office/drawing/2014/main" id="{CA53C201-758B-FA4C-A4A3-B31D0D86EAB7}"/>
              </a:ext>
            </a:extLst>
          </p:cNvPr>
          <p:cNvSpPr txBox="1"/>
          <p:nvPr/>
        </p:nvSpPr>
        <p:spPr>
          <a:xfrm>
            <a:off x="6765882" y="4135712"/>
            <a:ext cx="104863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Destination   Next Hop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0.0.0.0/0            &gt; 10.0.2.100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172.17.0.0/24    &gt; 10.0.2.100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192.168.0.0/24  &gt; 10.0.2.100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972F048C-6F46-744C-ACE6-32C06F5BF1E0}"/>
              </a:ext>
            </a:extLst>
          </p:cNvPr>
          <p:cNvSpPr/>
          <p:nvPr/>
        </p:nvSpPr>
        <p:spPr>
          <a:xfrm>
            <a:off x="6693134" y="4096744"/>
            <a:ext cx="1120327" cy="44150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9541B78E-5397-E546-A355-187E773FD6D6}"/>
              </a:ext>
            </a:extLst>
          </p:cNvPr>
          <p:cNvSpPr txBox="1"/>
          <p:nvPr/>
        </p:nvSpPr>
        <p:spPr>
          <a:xfrm>
            <a:off x="6862960" y="4041902"/>
            <a:ext cx="503829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500" dirty="0"/>
              <a:t>vnet-2route-table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F807CE21-6F6C-CC47-BF8F-8F080BED9C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59" y="3979208"/>
            <a:ext cx="151046" cy="16847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D7A1BF-C3F5-6740-9B99-45118A787DA1}"/>
              </a:ext>
            </a:extLst>
          </p:cNvPr>
          <p:cNvGrpSpPr/>
          <p:nvPr/>
        </p:nvGrpSpPr>
        <p:grpSpPr>
          <a:xfrm>
            <a:off x="4179213" y="1788763"/>
            <a:ext cx="454633" cy="541178"/>
            <a:chOff x="4179213" y="1788763"/>
            <a:chExt cx="454633" cy="541178"/>
          </a:xfrm>
        </p:grpSpPr>
        <p:cxnSp>
          <p:nvCxnSpPr>
            <p:cNvPr id="331" name="Curved Connector 330">
              <a:extLst>
                <a:ext uri="{FF2B5EF4-FFF2-40B4-BE49-F238E27FC236}">
                  <a16:creationId xmlns:a16="http://schemas.microsoft.com/office/drawing/2014/main" id="{B1B2F450-2D97-FC40-B627-8C957D99EF35}"/>
                </a:ext>
              </a:extLst>
            </p:cNvPr>
            <p:cNvCxnSpPr>
              <a:cxnSpLocks/>
              <a:endCxn id="233" idx="3"/>
            </p:cNvCxnSpPr>
            <p:nvPr/>
          </p:nvCxnSpPr>
          <p:spPr>
            <a:xfrm rot="10800000">
              <a:off x="4183117" y="1788763"/>
              <a:ext cx="446816" cy="18595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682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urved Connector 364">
              <a:extLst>
                <a:ext uri="{FF2B5EF4-FFF2-40B4-BE49-F238E27FC236}">
                  <a16:creationId xmlns:a16="http://schemas.microsoft.com/office/drawing/2014/main" id="{FBDE7A15-F654-9A4B-982C-8AF3CCA518E6}"/>
                </a:ext>
              </a:extLst>
            </p:cNvPr>
            <p:cNvCxnSpPr>
              <a:cxnSpLocks/>
              <a:stCxn id="294" idx="1"/>
              <a:endCxn id="225" idx="3"/>
            </p:cNvCxnSpPr>
            <p:nvPr/>
          </p:nvCxnSpPr>
          <p:spPr>
            <a:xfrm rot="10800000" flipV="1">
              <a:off x="4179213" y="1971489"/>
              <a:ext cx="454633" cy="3584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6825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60E898AB-B805-604A-BE36-9722B49BCF37}"/>
              </a:ext>
            </a:extLst>
          </p:cNvPr>
          <p:cNvGrpSpPr>
            <a:grpSpLocks noChangeAspect="1"/>
          </p:cNvGrpSpPr>
          <p:nvPr/>
        </p:nvGrpSpPr>
        <p:grpSpPr>
          <a:xfrm>
            <a:off x="1266498" y="134185"/>
            <a:ext cx="7541444" cy="731520"/>
            <a:chOff x="0" y="2296369"/>
            <a:chExt cx="9144000" cy="887347"/>
          </a:xfrm>
        </p:grpSpPr>
        <p:pic>
          <p:nvPicPr>
            <p:cNvPr id="367" name="Picture 366">
              <a:extLst>
                <a:ext uri="{FF2B5EF4-FFF2-40B4-BE49-F238E27FC236}">
                  <a16:creationId xmlns:a16="http://schemas.microsoft.com/office/drawing/2014/main" id="{2355C72A-E1B2-2948-9FBC-93C11A22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0" y="2296369"/>
              <a:ext cx="9142942" cy="475691"/>
            </a:xfrm>
            <a:prstGeom prst="rect">
              <a:avLst/>
            </a:prstGeom>
          </p:spPr>
        </p:pic>
        <p:pic>
          <p:nvPicPr>
            <p:cNvPr id="368" name="Picture 367">
              <a:extLst>
                <a:ext uri="{FF2B5EF4-FFF2-40B4-BE49-F238E27FC236}">
                  <a16:creationId xmlns:a16="http://schemas.microsoft.com/office/drawing/2014/main" id="{E4D6C2E9-3064-3F45-95E0-7F30A2FA6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2772115"/>
              <a:ext cx="9144000" cy="411601"/>
            </a:xfrm>
            <a:prstGeom prst="rect">
              <a:avLst/>
            </a:prstGeom>
          </p:spPr>
        </p:pic>
      </p:grpSp>
      <p:sp>
        <p:nvSpPr>
          <p:cNvPr id="369" name="Title 1">
            <a:extLst>
              <a:ext uri="{FF2B5EF4-FFF2-40B4-BE49-F238E27FC236}">
                <a16:creationId xmlns:a16="http://schemas.microsoft.com/office/drawing/2014/main" id="{00B020A2-714A-F94D-A682-7009C4DB66AD}"/>
              </a:ext>
            </a:extLst>
          </p:cNvPr>
          <p:cNvSpPr txBox="1">
            <a:spLocks/>
          </p:cNvSpPr>
          <p:nvPr/>
        </p:nvSpPr>
        <p:spPr>
          <a:xfrm>
            <a:off x="262693" y="4451609"/>
            <a:ext cx="5540927" cy="3274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i="0" kern="1200" cap="none" baseline="0">
                <a:solidFill>
                  <a:srgbClr val="0E95C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Outbound from Spoke-2-VNET</a:t>
            </a:r>
          </a:p>
        </p:txBody>
      </p:sp>
    </p:spTree>
    <p:extLst>
      <p:ext uri="{BB962C8B-B14F-4D97-AF65-F5344CB8AC3E}">
        <p14:creationId xmlns:p14="http://schemas.microsoft.com/office/powerpoint/2010/main" val="348334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 326">
            <a:extLst>
              <a:ext uri="{FF2B5EF4-FFF2-40B4-BE49-F238E27FC236}">
                <a16:creationId xmlns:a16="http://schemas.microsoft.com/office/drawing/2014/main" id="{E7937456-6E52-F949-967F-17465201152B}"/>
              </a:ext>
            </a:extLst>
          </p:cNvPr>
          <p:cNvSpPr/>
          <p:nvPr/>
        </p:nvSpPr>
        <p:spPr>
          <a:xfrm>
            <a:off x="6766844" y="4420206"/>
            <a:ext cx="984247" cy="109134"/>
          </a:xfrm>
          <a:prstGeom prst="rect">
            <a:avLst/>
          </a:prstGeom>
          <a:solidFill>
            <a:srgbClr val="D9BB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EA65CFFF-0D0B-F649-8125-DC967B26CAC4}"/>
              </a:ext>
            </a:extLst>
          </p:cNvPr>
          <p:cNvSpPr/>
          <p:nvPr/>
        </p:nvSpPr>
        <p:spPr>
          <a:xfrm>
            <a:off x="7978662" y="2591578"/>
            <a:ext cx="984247" cy="109134"/>
          </a:xfrm>
          <a:prstGeom prst="rect">
            <a:avLst/>
          </a:prstGeom>
          <a:solidFill>
            <a:srgbClr val="D9BB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A536CC5-8DD3-5A47-B1A7-713A232D3959}"/>
              </a:ext>
            </a:extLst>
          </p:cNvPr>
          <p:cNvGrpSpPr/>
          <p:nvPr/>
        </p:nvGrpSpPr>
        <p:grpSpPr>
          <a:xfrm>
            <a:off x="350909" y="928088"/>
            <a:ext cx="8681096" cy="3044570"/>
            <a:chOff x="350909" y="928088"/>
            <a:chExt cx="8681096" cy="3044570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9B873A81-FD16-5A47-BDFD-0BF110FD4DF9}"/>
                </a:ext>
              </a:extLst>
            </p:cNvPr>
            <p:cNvSpPr/>
            <p:nvPr/>
          </p:nvSpPr>
          <p:spPr>
            <a:xfrm>
              <a:off x="2859082" y="1621111"/>
              <a:ext cx="244168" cy="2463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A86E3CCB-E6B8-6C46-BC2B-C5E4322144CD}"/>
                </a:ext>
              </a:extLst>
            </p:cNvPr>
            <p:cNvSpPr/>
            <p:nvPr/>
          </p:nvSpPr>
          <p:spPr>
            <a:xfrm>
              <a:off x="2861303" y="2207730"/>
              <a:ext cx="244168" cy="2463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BFE0A5F-633E-B743-8C66-C0B4AC1D13A1}"/>
                </a:ext>
              </a:extLst>
            </p:cNvPr>
            <p:cNvGrpSpPr/>
            <p:nvPr/>
          </p:nvGrpSpPr>
          <p:grpSpPr>
            <a:xfrm>
              <a:off x="1359785" y="928088"/>
              <a:ext cx="7672220" cy="3044570"/>
              <a:chOff x="1359785" y="928088"/>
              <a:chExt cx="7672220" cy="3044570"/>
            </a:xfrm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800D9839-21D5-C247-99CC-4BD3725A4AA6}"/>
                  </a:ext>
                </a:extLst>
              </p:cNvPr>
              <p:cNvSpPr/>
              <p:nvPr/>
            </p:nvSpPr>
            <p:spPr>
              <a:xfrm>
                <a:off x="2862610" y="1620823"/>
                <a:ext cx="244168" cy="24634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15C5CBF9-188E-4F45-A8AA-425DC72CCB0D}"/>
                  </a:ext>
                </a:extLst>
              </p:cNvPr>
              <p:cNvSpPr/>
              <p:nvPr/>
            </p:nvSpPr>
            <p:spPr>
              <a:xfrm>
                <a:off x="2864831" y="2207442"/>
                <a:ext cx="244168" cy="24634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3218E87C-CA4D-1447-B1C4-B31D1444E8D2}"/>
                  </a:ext>
                </a:extLst>
              </p:cNvPr>
              <p:cNvSpPr/>
              <p:nvPr/>
            </p:nvSpPr>
            <p:spPr>
              <a:xfrm>
                <a:off x="6632956" y="995111"/>
                <a:ext cx="2399049" cy="1248091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53163B0-3F56-0746-9EA2-F2A86BA5185D}"/>
                  </a:ext>
                </a:extLst>
              </p:cNvPr>
              <p:cNvSpPr/>
              <p:nvPr/>
            </p:nvSpPr>
            <p:spPr>
              <a:xfrm>
                <a:off x="1359785" y="992320"/>
                <a:ext cx="4178580" cy="298033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2FA3953-AC00-B848-852C-71291F30BCED}"/>
                  </a:ext>
                </a:extLst>
              </p:cNvPr>
              <p:cNvSpPr/>
              <p:nvPr/>
            </p:nvSpPr>
            <p:spPr>
              <a:xfrm>
                <a:off x="1427842" y="1138069"/>
                <a:ext cx="1049096" cy="1500327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9DE138D9-A412-A74D-BFA3-9F33C4AD37E1}"/>
                  </a:ext>
                </a:extLst>
              </p:cNvPr>
              <p:cNvSpPr txBox="1"/>
              <p:nvPr/>
            </p:nvSpPr>
            <p:spPr>
              <a:xfrm>
                <a:off x="1442529" y="1143413"/>
                <a:ext cx="614820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untrust – 10.0.1.0/24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2BCF4B5-A065-4143-88FD-F82EFB8EB444}"/>
                  </a:ext>
                </a:extLst>
              </p:cNvPr>
              <p:cNvSpPr/>
              <p:nvPr/>
            </p:nvSpPr>
            <p:spPr>
              <a:xfrm>
                <a:off x="3499027" y="1138069"/>
                <a:ext cx="1948704" cy="1503036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A76E75D-D4AE-8242-8A95-1D9D0D7D222D}"/>
                  </a:ext>
                </a:extLst>
              </p:cNvPr>
              <p:cNvSpPr txBox="1"/>
              <p:nvPr/>
            </p:nvSpPr>
            <p:spPr>
              <a:xfrm>
                <a:off x="3521785" y="1143413"/>
                <a:ext cx="51326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trust – 10.0.2.0/24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8CAAA50-E01F-2846-9183-8EB0120AB98D}"/>
                  </a:ext>
                </a:extLst>
              </p:cNvPr>
              <p:cNvSpPr/>
              <p:nvPr/>
            </p:nvSpPr>
            <p:spPr>
              <a:xfrm>
                <a:off x="6784506" y="1120320"/>
                <a:ext cx="2098307" cy="1034904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9D0CE844-4786-354C-AAD4-FF8F3EB7461C}"/>
                  </a:ext>
                </a:extLst>
              </p:cNvPr>
              <p:cNvGrpSpPr/>
              <p:nvPr/>
            </p:nvGrpSpPr>
            <p:grpSpPr>
              <a:xfrm>
                <a:off x="6654792" y="928088"/>
                <a:ext cx="1071713" cy="134754"/>
                <a:chOff x="5614960" y="1072694"/>
                <a:chExt cx="1071713" cy="134754"/>
              </a:xfrm>
            </p:grpSpPr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D3E90CE5-F7F9-9547-98FB-7EED8BB086B4}"/>
                    </a:ext>
                  </a:extLst>
                </p:cNvPr>
                <p:cNvSpPr txBox="1"/>
                <p:nvPr/>
              </p:nvSpPr>
              <p:spPr>
                <a:xfrm>
                  <a:off x="5855592" y="1100383"/>
                  <a:ext cx="83108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spoke-1-vnet – 192.168.0.0/16</a:t>
                  </a:r>
                </a:p>
              </p:txBody>
            </p:sp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8424DBF0-F123-8E49-9893-5E1C00C46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14960" y="1072694"/>
                  <a:ext cx="240632" cy="134754"/>
                </a:xfrm>
                <a:prstGeom prst="rect">
                  <a:avLst/>
                </a:prstGeom>
              </p:spPr>
            </p:pic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A182390-9815-1C4E-A51B-159F4F74F251}"/>
                  </a:ext>
                </a:extLst>
              </p:cNvPr>
              <p:cNvGrpSpPr/>
              <p:nvPr/>
            </p:nvGrpSpPr>
            <p:grpSpPr>
              <a:xfrm>
                <a:off x="6632982" y="3025541"/>
                <a:ext cx="1178308" cy="930844"/>
                <a:chOff x="5707442" y="2930799"/>
                <a:chExt cx="1178308" cy="930844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ACE650E8-8BF6-0845-9713-FAEF34848CDF}"/>
                    </a:ext>
                  </a:extLst>
                </p:cNvPr>
                <p:cNvSpPr/>
                <p:nvPr/>
              </p:nvSpPr>
              <p:spPr>
                <a:xfrm>
                  <a:off x="5707442" y="3000798"/>
                  <a:ext cx="1178308" cy="860845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350BE3F7-2BF5-664A-8359-F6C854432F8F}"/>
                    </a:ext>
                  </a:extLst>
                </p:cNvPr>
                <p:cNvGrpSpPr/>
                <p:nvPr/>
              </p:nvGrpSpPr>
              <p:grpSpPr>
                <a:xfrm>
                  <a:off x="5731268" y="2930799"/>
                  <a:ext cx="1032586" cy="134754"/>
                  <a:chOff x="5674090" y="2885192"/>
                  <a:chExt cx="1032586" cy="134754"/>
                </a:xfrm>
              </p:grpSpPr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CAE8E8B-BAB2-7743-A0A8-EB856C4BD761}"/>
                      </a:ext>
                    </a:extLst>
                  </p:cNvPr>
                  <p:cNvSpPr txBox="1"/>
                  <p:nvPr/>
                </p:nvSpPr>
                <p:spPr>
                  <a:xfrm>
                    <a:off x="5914866" y="2907476"/>
                    <a:ext cx="791810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spoke-2-vnet – 172.17.0.0/16</a:t>
                    </a:r>
                  </a:p>
                </p:txBody>
              </p:sp>
              <p:pic>
                <p:nvPicPr>
                  <p:cNvPr id="183" name="Picture 182">
                    <a:extLst>
                      <a:ext uri="{FF2B5EF4-FFF2-40B4-BE49-F238E27FC236}">
                        <a16:creationId xmlns:a16="http://schemas.microsoft.com/office/drawing/2014/main" id="{0AF9A6E2-5362-B846-92F1-D776A67318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674090" y="2885192"/>
                    <a:ext cx="240632" cy="1347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E0D4F01A-4450-2541-9E38-6DFE90BF2889}"/>
                    </a:ext>
                  </a:extLst>
                </p:cNvPr>
                <p:cNvGrpSpPr/>
                <p:nvPr/>
              </p:nvGrpSpPr>
              <p:grpSpPr>
                <a:xfrm>
                  <a:off x="5861399" y="3112925"/>
                  <a:ext cx="884635" cy="672119"/>
                  <a:chOff x="5739349" y="2936533"/>
                  <a:chExt cx="884635" cy="672119"/>
                </a:xfrm>
              </p:grpSpPr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72460A1A-2701-7D47-8EB3-B73B6BFAB9C1}"/>
                      </a:ext>
                    </a:extLst>
                  </p:cNvPr>
                  <p:cNvSpPr/>
                  <p:nvPr/>
                </p:nvSpPr>
                <p:spPr>
                  <a:xfrm>
                    <a:off x="5739349" y="2936533"/>
                    <a:ext cx="884635" cy="672119"/>
                  </a:xfrm>
                  <a:prstGeom prst="rect">
                    <a:avLst/>
                  </a:prstGeom>
                  <a:noFill/>
                  <a:ln w="15875">
                    <a:solidFill>
                      <a:schemeClr val="bg2">
                        <a:lumMod val="40000"/>
                        <a:lumOff val="6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234A3E5D-5456-024B-800C-C0932088E49E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041" y="2962198"/>
                    <a:ext cx="680166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b="1" dirty="0"/>
                      <a:t>Subnet</a:t>
                    </a:r>
                  </a:p>
                  <a:p>
                    <a:r>
                      <a:rPr lang="en-US" sz="500" dirty="0"/>
                      <a:t>default – 17217.0.0/24</a:t>
                    </a:r>
                  </a:p>
                </p:txBody>
              </p:sp>
            </p:grpSp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D96B9B7-BE35-C34C-9737-7313EF0E74F4}"/>
                  </a:ext>
                </a:extLst>
              </p:cNvPr>
              <p:cNvSpPr txBox="1"/>
              <p:nvPr/>
            </p:nvSpPr>
            <p:spPr>
              <a:xfrm>
                <a:off x="6850566" y="1151030"/>
                <a:ext cx="68016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/>
                  <a:t>default – 192.168.0.0/24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1B707CA-3031-A149-816C-64A79F8D89C1}"/>
                  </a:ext>
                </a:extLst>
              </p:cNvPr>
              <p:cNvSpPr/>
              <p:nvPr/>
            </p:nvSpPr>
            <p:spPr>
              <a:xfrm>
                <a:off x="2296619" y="2754958"/>
                <a:ext cx="1047787" cy="1135814"/>
              </a:xfrm>
              <a:prstGeom prst="rect">
                <a:avLst/>
              </a:prstGeom>
              <a:noFill/>
              <a:ln w="15875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3FBF9D0-C748-E34D-B2F2-493CA8AD309E}"/>
                  </a:ext>
                </a:extLst>
              </p:cNvPr>
              <p:cNvSpPr txBox="1"/>
              <p:nvPr/>
            </p:nvSpPr>
            <p:spPr>
              <a:xfrm>
                <a:off x="2341476" y="2782382"/>
                <a:ext cx="613286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b="1" dirty="0"/>
                  <a:t>Subnet</a:t>
                </a:r>
              </a:p>
              <a:p>
                <a:r>
                  <a:rPr lang="en-US" sz="500" dirty="0" err="1"/>
                  <a:t>mgmt</a:t>
                </a:r>
                <a:r>
                  <a:rPr lang="en-US" sz="500" dirty="0"/>
                  <a:t> – 10.0.0.0/24</a:t>
                </a:r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06F6AB52-3380-ED48-9408-24C579A3EE87}"/>
                  </a:ext>
                </a:extLst>
              </p:cNvPr>
              <p:cNvGrpSpPr/>
              <p:nvPr/>
            </p:nvGrpSpPr>
            <p:grpSpPr>
              <a:xfrm>
                <a:off x="1388855" y="930251"/>
                <a:ext cx="958821" cy="134754"/>
                <a:chOff x="5614960" y="1072694"/>
                <a:chExt cx="958821" cy="134754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025E2A1D-4099-8F43-BC9F-8B3149E07C03}"/>
                    </a:ext>
                  </a:extLst>
                </p:cNvPr>
                <p:cNvSpPr txBox="1"/>
                <p:nvPr/>
              </p:nvSpPr>
              <p:spPr>
                <a:xfrm>
                  <a:off x="5855593" y="1106449"/>
                  <a:ext cx="718188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fw-vnet</a:t>
                  </a:r>
                  <a:r>
                    <a:rPr lang="en-US" sz="500" dirty="0"/>
                    <a:t> – 192.168.0.0/16</a:t>
                  </a:r>
                </a:p>
              </p:txBody>
            </p:sp>
            <p:pic>
              <p:nvPicPr>
                <p:cNvPr id="176" name="Picture 175">
                  <a:extLst>
                    <a:ext uri="{FF2B5EF4-FFF2-40B4-BE49-F238E27FC236}">
                      <a16:creationId xmlns:a16="http://schemas.microsoft.com/office/drawing/2014/main" id="{9B5E0BC2-B1A2-A246-A30A-5E9E47656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14960" y="1072694"/>
                  <a:ext cx="240632" cy="1347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8043E5E-3281-AD40-AF63-7319D2E3E921}"/>
                </a:ext>
              </a:extLst>
            </p:cNvPr>
            <p:cNvGrpSpPr/>
            <p:nvPr/>
          </p:nvGrpSpPr>
          <p:grpSpPr>
            <a:xfrm>
              <a:off x="5535615" y="1702214"/>
              <a:ext cx="1097341" cy="1826697"/>
              <a:chOff x="5535615" y="1702214"/>
              <a:chExt cx="1097341" cy="1826697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981F219-F7AC-5E42-B2D7-183E1AD71C4A}"/>
                  </a:ext>
                </a:extLst>
              </p:cNvPr>
              <p:cNvGrpSpPr/>
              <p:nvPr/>
            </p:nvGrpSpPr>
            <p:grpSpPr>
              <a:xfrm>
                <a:off x="5538365" y="1702214"/>
                <a:ext cx="1094591" cy="98159"/>
                <a:chOff x="5538364" y="1781088"/>
                <a:chExt cx="1094591" cy="98159"/>
              </a:xfrm>
            </p:grpSpPr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9F176065-6FCE-9949-89E3-D95498E112DE}"/>
                    </a:ext>
                  </a:extLst>
                </p:cNvPr>
                <p:cNvCxnSpPr/>
                <p:nvPr/>
              </p:nvCxnSpPr>
              <p:spPr>
                <a:xfrm>
                  <a:off x="5538364" y="1879247"/>
                  <a:ext cx="1094591" cy="0"/>
                </a:xfrm>
                <a:prstGeom prst="line">
                  <a:avLst/>
                </a:prstGeom>
                <a:ln cap="rnd">
                  <a:solidFill>
                    <a:schemeClr val="accent6"/>
                  </a:solidFill>
                  <a:prstDash val="sysDot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334214FB-DCF5-4E4E-B91A-3B9A6EEEA512}"/>
                    </a:ext>
                  </a:extLst>
                </p:cNvPr>
                <p:cNvSpPr txBox="1"/>
                <p:nvPr/>
              </p:nvSpPr>
              <p:spPr>
                <a:xfrm>
                  <a:off x="5807215" y="1781088"/>
                  <a:ext cx="556889" cy="795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vnet</a:t>
                  </a:r>
                  <a:r>
                    <a:rPr lang="en-US" sz="500" dirty="0"/>
                    <a:t>-to-</a:t>
                  </a:r>
                  <a:r>
                    <a:rPr lang="en-US" sz="500" dirty="0" err="1"/>
                    <a:t>vnet</a:t>
                  </a:r>
                  <a:r>
                    <a:rPr lang="en-US" sz="500" dirty="0"/>
                    <a:t>-peering</a:t>
                  </a: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24CCDECC-035B-3543-B63D-279ED72BC8D1}"/>
                  </a:ext>
                </a:extLst>
              </p:cNvPr>
              <p:cNvGrpSpPr/>
              <p:nvPr/>
            </p:nvGrpSpPr>
            <p:grpSpPr>
              <a:xfrm>
                <a:off x="5535615" y="3430752"/>
                <a:ext cx="1094591" cy="98159"/>
                <a:chOff x="5538364" y="1781088"/>
                <a:chExt cx="1094591" cy="98159"/>
              </a:xfrm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C1D8F46E-F382-874A-83B1-35F7F8AF4D62}"/>
                    </a:ext>
                  </a:extLst>
                </p:cNvPr>
                <p:cNvCxnSpPr/>
                <p:nvPr/>
              </p:nvCxnSpPr>
              <p:spPr>
                <a:xfrm>
                  <a:off x="5538364" y="1879247"/>
                  <a:ext cx="1094591" cy="0"/>
                </a:xfrm>
                <a:prstGeom prst="line">
                  <a:avLst/>
                </a:prstGeom>
                <a:ln cap="rnd">
                  <a:solidFill>
                    <a:schemeClr val="accent6"/>
                  </a:solidFill>
                  <a:prstDash val="sysDot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45BC9C48-6273-AE47-97BF-B6D157DE1F22}"/>
                    </a:ext>
                  </a:extLst>
                </p:cNvPr>
                <p:cNvSpPr txBox="1"/>
                <p:nvPr/>
              </p:nvSpPr>
              <p:spPr>
                <a:xfrm>
                  <a:off x="5807215" y="1781088"/>
                  <a:ext cx="556889" cy="795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 err="1"/>
                    <a:t>vnet</a:t>
                  </a:r>
                  <a:r>
                    <a:rPr lang="en-US" sz="500" dirty="0"/>
                    <a:t>-to-</a:t>
                  </a:r>
                  <a:r>
                    <a:rPr lang="en-US" sz="500" dirty="0" err="1"/>
                    <a:t>vnet</a:t>
                  </a:r>
                  <a:r>
                    <a:rPr lang="en-US" sz="500" dirty="0"/>
                    <a:t>-peering</a:t>
                  </a:r>
                </a:p>
              </p:txBody>
            </p:sp>
          </p:grp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E592C31-D107-F94B-909E-2B959222F5F4}"/>
                </a:ext>
              </a:extLst>
            </p:cNvPr>
            <p:cNvGrpSpPr/>
            <p:nvPr/>
          </p:nvGrpSpPr>
          <p:grpSpPr>
            <a:xfrm>
              <a:off x="2631560" y="1270133"/>
              <a:ext cx="712845" cy="1301876"/>
              <a:chOff x="4138701" y="1851851"/>
              <a:chExt cx="712845" cy="1301876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0C846361-2367-0B41-8C64-EDA78C39D2CB}"/>
                  </a:ext>
                </a:extLst>
              </p:cNvPr>
              <p:cNvSpPr/>
              <p:nvPr/>
            </p:nvSpPr>
            <p:spPr>
              <a:xfrm>
                <a:off x="4138701" y="1955493"/>
                <a:ext cx="712845" cy="1198234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 err="1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965F8749-FE53-6043-A8D8-BAC8DAE1B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4151" y="1851851"/>
                <a:ext cx="200025" cy="190500"/>
              </a:xfrm>
              <a:prstGeom prst="rect">
                <a:avLst/>
              </a:prstGeom>
            </p:spPr>
          </p:pic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08440F-6925-F04E-9FBE-5D0AACC1CEEB}"/>
                  </a:ext>
                </a:extLst>
              </p:cNvPr>
              <p:cNvSpPr txBox="1"/>
              <p:nvPr/>
            </p:nvSpPr>
            <p:spPr>
              <a:xfrm>
                <a:off x="4361337" y="1917021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firewall-</a:t>
                </a:r>
                <a:r>
                  <a:rPr lang="en-US" sz="500" dirty="0" err="1"/>
                  <a:t>av</a:t>
                </a:r>
                <a:r>
                  <a:rPr lang="en-US" sz="500" dirty="0"/>
                  <a:t>-set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724A73-C8CE-8142-B24B-178B451AD587}"/>
                  </a:ext>
                </a:extLst>
              </p:cNvPr>
              <p:cNvSpPr txBox="1"/>
              <p:nvPr/>
            </p:nvSpPr>
            <p:spPr>
              <a:xfrm>
                <a:off x="4301592" y="2105329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vm-paloalto-1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F24C017-8F3A-5041-9BB6-EBEC199C7230}"/>
                  </a:ext>
                </a:extLst>
              </p:cNvPr>
              <p:cNvSpPr txBox="1"/>
              <p:nvPr/>
            </p:nvSpPr>
            <p:spPr>
              <a:xfrm>
                <a:off x="4300551" y="2698867"/>
                <a:ext cx="408268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288" tIns="0" rIns="0" bIns="0" rtlCol="0" anchor="ctr" anchorCtr="0">
                <a:spAutoFit/>
              </a:bodyPr>
              <a:lstStyle/>
              <a:p>
                <a:r>
                  <a:rPr lang="en-US" sz="500" dirty="0"/>
                  <a:t>vm-paloalto-2</a:t>
                </a:r>
              </a:p>
            </p:txBody>
          </p:sp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FE7E0957-5E9B-D544-87A9-FF2182D75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6223" y="2202829"/>
                <a:ext cx="252121" cy="252121"/>
              </a:xfrm>
              <a:prstGeom prst="rect">
                <a:avLst/>
              </a:prstGeom>
            </p:spPr>
          </p:pic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64BC4AD4-3F18-E545-A0A0-1606C5D3C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08" y="2789160"/>
                <a:ext cx="252121" cy="252121"/>
              </a:xfrm>
              <a:prstGeom prst="rect">
                <a:avLst/>
              </a:prstGeom>
            </p:spPr>
          </p:pic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B447F74-82E1-584A-8BA5-3DC9FB7ED57D}"/>
                </a:ext>
              </a:extLst>
            </p:cNvPr>
            <p:cNvGrpSpPr/>
            <p:nvPr/>
          </p:nvGrpSpPr>
          <p:grpSpPr>
            <a:xfrm>
              <a:off x="1696337" y="1517904"/>
              <a:ext cx="2550824" cy="2320175"/>
              <a:chOff x="1696337" y="1517904"/>
              <a:chExt cx="2550824" cy="2320175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7EA4FCB-0777-C14A-9F7F-5BB0AC92F277}"/>
                  </a:ext>
                </a:extLst>
              </p:cNvPr>
              <p:cNvGrpSpPr/>
              <p:nvPr/>
            </p:nvGrpSpPr>
            <p:grpSpPr>
              <a:xfrm>
                <a:off x="1696337" y="1517904"/>
                <a:ext cx="2550824" cy="2320175"/>
                <a:chOff x="1696337" y="1517904"/>
                <a:chExt cx="2550824" cy="2320175"/>
              </a:xfrm>
            </p:grpSpPr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FC348D62-77ED-FB49-966B-E2921B27C4A1}"/>
                    </a:ext>
                  </a:extLst>
                </p:cNvPr>
                <p:cNvCxnSpPr>
                  <a:cxnSpLocks/>
                  <a:stCxn id="157" idx="1"/>
                  <a:endCxn id="237" idx="3"/>
                </p:cNvCxnSpPr>
                <p:nvPr/>
              </p:nvCxnSpPr>
              <p:spPr>
                <a:xfrm flipH="1">
                  <a:off x="2089044" y="1744285"/>
                  <a:ext cx="770038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DD10CFE-021A-994E-B185-559D5D0A3BE9}"/>
                    </a:ext>
                  </a:extLst>
                </p:cNvPr>
                <p:cNvCxnSpPr>
                  <a:cxnSpLocks/>
                  <a:endCxn id="200" idx="1"/>
                </p:cNvCxnSpPr>
                <p:nvPr/>
              </p:nvCxnSpPr>
              <p:spPr>
                <a:xfrm>
                  <a:off x="1935607" y="2333503"/>
                  <a:ext cx="92846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553D9F1E-8F1F-DA47-ACFC-6B2C11937D59}"/>
                    </a:ext>
                  </a:extLst>
                </p:cNvPr>
                <p:cNvGrpSpPr/>
                <p:nvPr/>
              </p:nvGrpSpPr>
              <p:grpSpPr>
                <a:xfrm>
                  <a:off x="1696337" y="1517904"/>
                  <a:ext cx="456751" cy="393496"/>
                  <a:chOff x="3352426" y="2118986"/>
                  <a:chExt cx="456751" cy="393496"/>
                </a:xfrm>
              </p:grpSpPr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9DC33314-D83F-1B42-AE94-175250D330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8033" y="2264832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0E88C62A-EF85-EC4C-B941-E82ECA2AD048}"/>
                      </a:ext>
                    </a:extLst>
                  </p:cNvPr>
                  <p:cNvSpPr txBox="1"/>
                  <p:nvPr/>
                </p:nvSpPr>
                <p:spPr>
                  <a:xfrm>
                    <a:off x="3352426" y="2118986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fw1-untrust-nic</a:t>
                    </a:r>
                  </a:p>
                  <a:p>
                    <a:pPr algn="ctr"/>
                    <a:r>
                      <a:rPr lang="en-US" sz="500" dirty="0"/>
                      <a:t>10.0.1.4</a:t>
                    </a:r>
                  </a:p>
                </p:txBody>
              </p:sp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2B930E5C-5CD1-2941-B779-1277FB037739}"/>
                    </a:ext>
                  </a:extLst>
                </p:cNvPr>
                <p:cNvGrpSpPr/>
                <p:nvPr/>
              </p:nvGrpSpPr>
              <p:grpSpPr>
                <a:xfrm>
                  <a:off x="1707232" y="2066544"/>
                  <a:ext cx="456751" cy="391759"/>
                  <a:chOff x="3361830" y="2669468"/>
                  <a:chExt cx="456751" cy="391759"/>
                </a:xfrm>
              </p:grpSpPr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7F2016C4-E4F1-F944-8391-A1567A188C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526" y="2813577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DCE2CEC1-1124-D34C-8AFA-B8A01185A830}"/>
                      </a:ext>
                    </a:extLst>
                  </p:cNvPr>
                  <p:cNvSpPr txBox="1"/>
                  <p:nvPr/>
                </p:nvSpPr>
                <p:spPr>
                  <a:xfrm>
                    <a:off x="3361830" y="2669468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fw2-untrust-nic</a:t>
                    </a:r>
                  </a:p>
                  <a:p>
                    <a:pPr algn="ctr"/>
                    <a:r>
                      <a:rPr lang="en-US" sz="500" dirty="0"/>
                      <a:t>10.0.1.5</a:t>
                    </a:r>
                  </a:p>
                </p:txBody>
              </p: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B7E99CE-4B9C-E043-90FA-A033EF2625B7}"/>
                    </a:ext>
                  </a:extLst>
                </p:cNvPr>
                <p:cNvGrpSpPr/>
                <p:nvPr/>
              </p:nvGrpSpPr>
              <p:grpSpPr>
                <a:xfrm>
                  <a:off x="3790410" y="1519091"/>
                  <a:ext cx="456751" cy="393496"/>
                  <a:chOff x="3352426" y="2118986"/>
                  <a:chExt cx="456751" cy="393496"/>
                </a:xfrm>
              </p:grpSpPr>
              <p:pic>
                <p:nvPicPr>
                  <p:cNvPr id="233" name="Picture 232">
                    <a:extLst>
                      <a:ext uri="{FF2B5EF4-FFF2-40B4-BE49-F238E27FC236}">
                        <a16:creationId xmlns:a16="http://schemas.microsoft.com/office/drawing/2014/main" id="{58E59F5E-88C5-C94A-A8D0-171644660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8033" y="2264832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F5CB20C0-3624-1D4B-BEA7-B7F565AF5168}"/>
                      </a:ext>
                    </a:extLst>
                  </p:cNvPr>
                  <p:cNvSpPr txBox="1"/>
                  <p:nvPr/>
                </p:nvSpPr>
                <p:spPr>
                  <a:xfrm>
                    <a:off x="3352426" y="2118986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fw1-trust-nic</a:t>
                    </a:r>
                  </a:p>
                  <a:p>
                    <a:pPr algn="ctr"/>
                    <a:r>
                      <a:rPr lang="en-US" sz="500" dirty="0"/>
                      <a:t>10.0.2.4</a:t>
                    </a:r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1EB5663E-05A7-4345-A86F-156039D7A2E1}"/>
                    </a:ext>
                  </a:extLst>
                </p:cNvPr>
                <p:cNvGrpSpPr/>
                <p:nvPr/>
              </p:nvGrpSpPr>
              <p:grpSpPr>
                <a:xfrm>
                  <a:off x="2773522" y="2988963"/>
                  <a:ext cx="456751" cy="849116"/>
                  <a:chOff x="2421066" y="3531351"/>
                  <a:chExt cx="456751" cy="849116"/>
                </a:xfrm>
              </p:grpSpPr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874BCF90-A117-424A-BBE6-E813CCAB040D}"/>
                      </a:ext>
                    </a:extLst>
                  </p:cNvPr>
                  <p:cNvGrpSpPr/>
                  <p:nvPr/>
                </p:nvGrpSpPr>
                <p:grpSpPr>
                  <a:xfrm>
                    <a:off x="2421066" y="3531351"/>
                    <a:ext cx="456751" cy="393496"/>
                    <a:chOff x="3352426" y="2118986"/>
                    <a:chExt cx="456751" cy="393496"/>
                  </a:xfrm>
                </p:grpSpPr>
                <p:pic>
                  <p:nvPicPr>
                    <p:cNvPr id="231" name="Picture 230">
                      <a:extLst>
                        <a:ext uri="{FF2B5EF4-FFF2-40B4-BE49-F238E27FC236}">
                          <a16:creationId xmlns:a16="http://schemas.microsoft.com/office/drawing/2014/main" id="{39D61BB8-08A8-0D43-B948-229106BD5C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38033" y="2264832"/>
                      <a:ext cx="307100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694248E9-0194-D246-9DD2-FF25215EE2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2426" y="2118986"/>
                      <a:ext cx="456751" cy="1538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sz="500" dirty="0"/>
                        <a:t>fw1-mgmt-nic</a:t>
                      </a:r>
                    </a:p>
                    <a:p>
                      <a:pPr algn="ctr"/>
                      <a:r>
                        <a:rPr lang="en-US" sz="500" dirty="0"/>
                        <a:t>10.0.2.4</a:t>
                      </a:r>
                    </a:p>
                  </p:txBody>
                </p:sp>
              </p:grpSp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63F7815B-3D97-B14F-902E-DF6EEFCF6CAE}"/>
                      </a:ext>
                    </a:extLst>
                  </p:cNvPr>
                  <p:cNvGrpSpPr/>
                  <p:nvPr/>
                </p:nvGrpSpPr>
                <p:grpSpPr>
                  <a:xfrm>
                    <a:off x="2421066" y="3988708"/>
                    <a:ext cx="456751" cy="391759"/>
                    <a:chOff x="3361830" y="2669468"/>
                    <a:chExt cx="456751" cy="391759"/>
                  </a:xfrm>
                </p:grpSpPr>
                <p:pic>
                  <p:nvPicPr>
                    <p:cNvPr id="229" name="Picture 228">
                      <a:extLst>
                        <a:ext uri="{FF2B5EF4-FFF2-40B4-BE49-F238E27FC236}">
                          <a16:creationId xmlns:a16="http://schemas.microsoft.com/office/drawing/2014/main" id="{0DD6208D-2CB0-4143-B2D6-1F7CA100C8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48526" y="2813577"/>
                      <a:ext cx="307100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5A2624FA-3AC0-9442-8BD5-CE1C5D577B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61830" y="2669468"/>
                      <a:ext cx="456751" cy="1538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sz="500" dirty="0"/>
                        <a:t>fw2-mgmt-nic</a:t>
                      </a:r>
                    </a:p>
                    <a:p>
                      <a:pPr algn="ctr"/>
                      <a:r>
                        <a:rPr lang="en-US" sz="500" dirty="0"/>
                        <a:t>10.0.2.5</a:t>
                      </a:r>
                    </a:p>
                  </p:txBody>
                </p:sp>
              </p:grp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162580D3-39C4-A44E-A6C1-70B94DFDD9CC}"/>
                    </a:ext>
                  </a:extLst>
                </p:cNvPr>
                <p:cNvGrpSpPr/>
                <p:nvPr/>
              </p:nvGrpSpPr>
              <p:grpSpPr>
                <a:xfrm>
                  <a:off x="3785416" y="2062007"/>
                  <a:ext cx="456751" cy="391759"/>
                  <a:chOff x="3361830" y="2669468"/>
                  <a:chExt cx="456751" cy="391759"/>
                </a:xfrm>
              </p:grpSpPr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69213519-B7B3-6D49-9955-28C7119664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526" y="2813577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F8BFC6F0-2197-4642-B0F4-5CD2C723C8FB}"/>
                      </a:ext>
                    </a:extLst>
                  </p:cNvPr>
                  <p:cNvSpPr txBox="1"/>
                  <p:nvPr/>
                </p:nvSpPr>
                <p:spPr>
                  <a:xfrm>
                    <a:off x="3361830" y="2669468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fw2-trust-nic</a:t>
                    </a:r>
                  </a:p>
                  <a:p>
                    <a:pPr algn="ctr"/>
                    <a:r>
                      <a:rPr lang="en-US" sz="500" dirty="0"/>
                      <a:t>10.0.2.5</a:t>
                    </a:r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ECDFEAB9-19CE-9445-B219-B01EBDB07F80}"/>
                    </a:ext>
                  </a:extLst>
                </p:cNvPr>
                <p:cNvGrpSpPr/>
                <p:nvPr/>
              </p:nvGrpSpPr>
              <p:grpSpPr>
                <a:xfrm>
                  <a:off x="2990127" y="1869728"/>
                  <a:ext cx="405431" cy="1836538"/>
                  <a:chOff x="2990127" y="1869728"/>
                  <a:chExt cx="405431" cy="1836538"/>
                </a:xfrm>
              </p:grpSpPr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7B223515-DAA7-E141-AE93-5A60D92ED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90127" y="2459563"/>
                    <a:ext cx="1" cy="216088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4271E4E4-6AA2-3843-B5B2-F0FA3B2A30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97544" y="2675651"/>
                    <a:ext cx="264920" cy="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6A0FB200-2D25-2841-BA27-AAC62C2487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62464" y="2674342"/>
                    <a:ext cx="0" cy="576072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4D0A6AE0-C131-D545-B8B5-8F4813C5F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119376" y="3246639"/>
                    <a:ext cx="143088" cy="122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ABBFF7B0-199D-E343-8444-63F716D8F6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94668" y="1869728"/>
                    <a:ext cx="0" cy="110513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BACE781F-75D0-8A4A-BD03-AA297DC168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93222" y="1982010"/>
                    <a:ext cx="402336" cy="243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1D184A63-D751-254D-AF68-A88C75A2E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93798" y="1977061"/>
                    <a:ext cx="0" cy="172821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CDA87BAF-A7BD-F54E-A231-124FAD0F0B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133206" y="3706265"/>
                    <a:ext cx="258907" cy="1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7EDCBC5E-3E76-2749-965B-4419605919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470" y="3134809"/>
                  <a:ext cx="266700" cy="2286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5597FE3D-CC4F-774F-BF79-16D45811A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470" y="3583736"/>
                  <a:ext cx="266700" cy="228600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585E67BB-4030-574B-84CF-418B7C1E2A26}"/>
                    </a:ext>
                  </a:extLst>
                </p:cNvPr>
                <p:cNvSpPr txBox="1"/>
                <p:nvPr/>
              </p:nvSpPr>
              <p:spPr>
                <a:xfrm>
                  <a:off x="2297150" y="3064080"/>
                  <a:ext cx="45675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fw1-mgmt-pip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59A9A67-F52D-274F-9FCE-5076ACAF8895}"/>
                    </a:ext>
                  </a:extLst>
                </p:cNvPr>
                <p:cNvSpPr txBox="1"/>
                <p:nvPr/>
              </p:nvSpPr>
              <p:spPr>
                <a:xfrm>
                  <a:off x="2294501" y="3520794"/>
                  <a:ext cx="456751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sz="500" dirty="0"/>
                    <a:t>fw2-mgmt-pip</a:t>
                  </a:r>
                </a:p>
              </p:txBody>
            </p:sp>
          </p:grp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9E4807B-3A3A-AD45-B92D-1528F73C5104}"/>
                  </a:ext>
                </a:extLst>
              </p:cNvPr>
              <p:cNvCxnSpPr>
                <a:cxnSpLocks/>
                <a:endCxn id="225" idx="1"/>
              </p:cNvCxnSpPr>
              <p:nvPr/>
            </p:nvCxnSpPr>
            <p:spPr>
              <a:xfrm flipV="1">
                <a:off x="3106591" y="2329941"/>
                <a:ext cx="765521" cy="3562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01E62F79-779A-414F-AE20-CB3F9B427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9376" y="1738840"/>
                <a:ext cx="765521" cy="3562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533CB6E6-440D-2E4E-BB7B-A7A9E55BC320}"/>
                </a:ext>
              </a:extLst>
            </p:cNvPr>
            <p:cNvGrpSpPr/>
            <p:nvPr/>
          </p:nvGrpSpPr>
          <p:grpSpPr>
            <a:xfrm>
              <a:off x="6804121" y="1348961"/>
              <a:ext cx="2003821" cy="2493207"/>
              <a:chOff x="6804121" y="1348961"/>
              <a:chExt cx="2003821" cy="2493207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8D76787-7E9F-624C-96FC-274DA1795ABC}"/>
                  </a:ext>
                </a:extLst>
              </p:cNvPr>
              <p:cNvGrpSpPr/>
              <p:nvPr/>
            </p:nvGrpSpPr>
            <p:grpSpPr>
              <a:xfrm>
                <a:off x="7622345" y="1348961"/>
                <a:ext cx="1185597" cy="749740"/>
                <a:chOff x="7622345" y="1348961"/>
                <a:chExt cx="1185597" cy="749740"/>
              </a:xfrm>
            </p:grpSpPr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981D0BC4-4BA0-D843-8447-86BEC77313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87653" y="1833922"/>
                  <a:ext cx="64008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04845009-E7D6-9E4F-92A6-4CE30661DF87}"/>
                    </a:ext>
                  </a:extLst>
                </p:cNvPr>
                <p:cNvGrpSpPr/>
                <p:nvPr/>
              </p:nvGrpSpPr>
              <p:grpSpPr>
                <a:xfrm>
                  <a:off x="7622345" y="1593614"/>
                  <a:ext cx="456751" cy="393496"/>
                  <a:chOff x="5533466" y="3447085"/>
                  <a:chExt cx="456751" cy="393496"/>
                </a:xfrm>
              </p:grpSpPr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33229AE6-70F2-E247-8D36-0DB0C3EBFBCF}"/>
                      </a:ext>
                    </a:extLst>
                  </p:cNvPr>
                  <p:cNvSpPr txBox="1"/>
                  <p:nvPr/>
                </p:nvSpPr>
                <p:spPr>
                  <a:xfrm>
                    <a:off x="5533466" y="3447085"/>
                    <a:ext cx="456751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web-</a:t>
                    </a:r>
                    <a:r>
                      <a:rPr lang="en-US" sz="500" dirty="0" err="1"/>
                      <a:t>nic</a:t>
                    </a:r>
                    <a:endParaRPr lang="en-US" sz="500" dirty="0"/>
                  </a:p>
                  <a:p>
                    <a:pPr algn="ctr"/>
                    <a:r>
                      <a:rPr lang="en-US" sz="500" dirty="0"/>
                      <a:t>192.168.0.4</a:t>
                    </a:r>
                  </a:p>
                </p:txBody>
              </p:sp>
              <p:pic>
                <p:nvPicPr>
                  <p:cNvPr id="259" name="Picture 258">
                    <a:extLst>
                      <a:ext uri="{FF2B5EF4-FFF2-40B4-BE49-F238E27FC236}">
                        <a16:creationId xmlns:a16="http://schemas.microsoft.com/office/drawing/2014/main" id="{9F04B216-45BC-D948-99D7-FCFF9E2E0F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19073" y="3592931"/>
                    <a:ext cx="307100" cy="24765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14A4651E-B594-434C-8C76-EB4997EF5535}"/>
                    </a:ext>
                  </a:extLst>
                </p:cNvPr>
                <p:cNvGrpSpPr/>
                <p:nvPr/>
              </p:nvGrpSpPr>
              <p:grpSpPr>
                <a:xfrm>
                  <a:off x="8257420" y="1348961"/>
                  <a:ext cx="550522" cy="749740"/>
                  <a:chOff x="7062550" y="1227790"/>
                  <a:chExt cx="550522" cy="749740"/>
                </a:xfrm>
              </p:grpSpPr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4B0BC1F9-FC04-BA46-ACA7-F89442D5C3E6}"/>
                      </a:ext>
                    </a:extLst>
                  </p:cNvPr>
                  <p:cNvSpPr/>
                  <p:nvPr/>
                </p:nvSpPr>
                <p:spPr>
                  <a:xfrm>
                    <a:off x="7062550" y="1336677"/>
                    <a:ext cx="550522" cy="640853"/>
                  </a:xfrm>
                  <a:prstGeom prst="rect">
                    <a:avLst/>
                  </a:prstGeom>
                  <a:noFill/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  <a:prstDash val="dash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 dirty="0" err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pic>
                <p:nvPicPr>
                  <p:cNvPr id="253" name="Picture 252">
                    <a:extLst>
                      <a:ext uri="{FF2B5EF4-FFF2-40B4-BE49-F238E27FC236}">
                        <a16:creationId xmlns:a16="http://schemas.microsoft.com/office/drawing/2014/main" id="{67AD4762-1B7A-5441-8D10-F4C1EC811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64527" y="1227790"/>
                    <a:ext cx="200025" cy="190500"/>
                  </a:xfrm>
                  <a:prstGeom prst="rect">
                    <a:avLst/>
                  </a:prstGeom>
                </p:spPr>
              </p:pic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C745F142-C9B7-5246-BD6C-B7859B5B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7250036" y="1303952"/>
                    <a:ext cx="326094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web-</a:t>
                    </a:r>
                    <a:r>
                      <a:rPr lang="en-US" sz="500" dirty="0" err="1"/>
                      <a:t>av</a:t>
                    </a:r>
                    <a:r>
                      <a:rPr lang="en-US" sz="500" dirty="0"/>
                      <a:t>-set</a:t>
                    </a:r>
                  </a:p>
                </p:txBody>
              </p:sp>
              <p:grpSp>
                <p:nvGrpSpPr>
                  <p:cNvPr id="255" name="Group 254">
                    <a:extLst>
                      <a:ext uri="{FF2B5EF4-FFF2-40B4-BE49-F238E27FC236}">
                        <a16:creationId xmlns:a16="http://schemas.microsoft.com/office/drawing/2014/main" id="{6684ED63-7EBD-4042-A52B-E542FFE3DAAB}"/>
                      </a:ext>
                    </a:extLst>
                  </p:cNvPr>
                  <p:cNvGrpSpPr/>
                  <p:nvPr/>
                </p:nvGrpSpPr>
                <p:grpSpPr>
                  <a:xfrm>
                    <a:off x="7197930" y="1543230"/>
                    <a:ext cx="276225" cy="302906"/>
                    <a:chOff x="7164674" y="882186"/>
                    <a:chExt cx="276225" cy="302906"/>
                  </a:xfrm>
                </p:grpSpPr>
                <p:pic>
                  <p:nvPicPr>
                    <p:cNvPr id="256" name="Picture 255">
                      <a:extLst>
                        <a:ext uri="{FF2B5EF4-FFF2-40B4-BE49-F238E27FC236}">
                          <a16:creationId xmlns:a16="http://schemas.microsoft.com/office/drawing/2014/main" id="{7D741C4A-A89B-7E46-8449-1D14651E0B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164674" y="937442"/>
                      <a:ext cx="276225" cy="2476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30922689-FF36-9E4E-8FD3-14B8B5E18E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81908" y="882186"/>
                      <a:ext cx="238005" cy="769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18288" tIns="0" rIns="0" bIns="0" rtlCol="0" anchor="ctr" anchorCtr="0">
                      <a:spAutoFit/>
                    </a:bodyPr>
                    <a:lstStyle/>
                    <a:p>
                      <a:r>
                        <a:rPr lang="en-US" sz="500" dirty="0"/>
                        <a:t>web-</a:t>
                      </a:r>
                      <a:r>
                        <a:rPr lang="en-US" sz="500" dirty="0" err="1"/>
                        <a:t>vm</a:t>
                      </a:r>
                      <a:endParaRPr lang="en-US" sz="500" dirty="0"/>
                    </a:p>
                  </p:txBody>
                </p:sp>
              </p:grpSp>
            </p:grp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80D86896-169D-D340-93EA-DA3F199F81A3}"/>
                  </a:ext>
                </a:extLst>
              </p:cNvPr>
              <p:cNvGrpSpPr/>
              <p:nvPr/>
            </p:nvGrpSpPr>
            <p:grpSpPr>
              <a:xfrm>
                <a:off x="6804121" y="3446320"/>
                <a:ext cx="807370" cy="395848"/>
                <a:chOff x="6804121" y="3446320"/>
                <a:chExt cx="807370" cy="395848"/>
              </a:xfrm>
            </p:grpSpPr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67CBA79F-B91D-F747-AD44-C87559570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55666" y="3705277"/>
                  <a:ext cx="548640" cy="0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FA1175EA-9933-9641-B695-4A2C3E66BF7F}"/>
                    </a:ext>
                  </a:extLst>
                </p:cNvPr>
                <p:cNvGrpSpPr/>
                <p:nvPr/>
              </p:nvGrpSpPr>
              <p:grpSpPr>
                <a:xfrm>
                  <a:off x="7328909" y="3528911"/>
                  <a:ext cx="282582" cy="313257"/>
                  <a:chOff x="8076092" y="893541"/>
                  <a:chExt cx="282582" cy="313257"/>
                </a:xfrm>
              </p:grpSpPr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DB8D8DBE-F1DD-164B-875F-195E10CDCC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6092" y="959148"/>
                    <a:ext cx="276225" cy="247650"/>
                  </a:xfrm>
                  <a:prstGeom prst="rect">
                    <a:avLst/>
                  </a:prstGeom>
                </p:spPr>
              </p:pic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D5BFA163-9059-054B-AB8E-F3077927D6EC}"/>
                      </a:ext>
                    </a:extLst>
                  </p:cNvPr>
                  <p:cNvSpPr txBox="1"/>
                  <p:nvPr/>
                </p:nvSpPr>
                <p:spPr>
                  <a:xfrm>
                    <a:off x="8081644" y="893541"/>
                    <a:ext cx="277030" cy="76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r>
                      <a:rPr lang="en-US" sz="500" dirty="0"/>
                      <a:t>jump-</a:t>
                    </a:r>
                    <a:r>
                      <a:rPr lang="en-US" sz="500" dirty="0" err="1"/>
                      <a:t>vm</a:t>
                    </a:r>
                    <a:endParaRPr lang="en-US" sz="500" dirty="0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97488E1F-31F0-8043-B290-8F25A9C9AE26}"/>
                    </a:ext>
                  </a:extLst>
                </p:cNvPr>
                <p:cNvGrpSpPr/>
                <p:nvPr/>
              </p:nvGrpSpPr>
              <p:grpSpPr>
                <a:xfrm>
                  <a:off x="6804121" y="3446320"/>
                  <a:ext cx="363528" cy="391026"/>
                  <a:chOff x="5655638" y="3485282"/>
                  <a:chExt cx="363528" cy="391026"/>
                </a:xfrm>
              </p:grpSpPr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88F3D46E-6900-E946-B227-1EC061CFF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4467" y="3628658"/>
                    <a:ext cx="307100" cy="247650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EB1BB33A-C77E-414A-A95D-AFE5B54D156E}"/>
                      </a:ext>
                    </a:extLst>
                  </p:cNvPr>
                  <p:cNvSpPr txBox="1"/>
                  <p:nvPr/>
                </p:nvSpPr>
                <p:spPr>
                  <a:xfrm>
                    <a:off x="5655638" y="3485282"/>
                    <a:ext cx="363528" cy="1538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8288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500" dirty="0"/>
                      <a:t>jump-</a:t>
                    </a:r>
                    <a:r>
                      <a:rPr lang="en-US" sz="500" dirty="0" err="1"/>
                      <a:t>nic</a:t>
                    </a:r>
                    <a:endParaRPr lang="en-US" sz="500" dirty="0"/>
                  </a:p>
                  <a:p>
                    <a:pPr algn="ctr"/>
                    <a:r>
                      <a:rPr lang="en-US" sz="500" dirty="0"/>
                      <a:t>172.17.0.4</a:t>
                    </a:r>
                  </a:p>
                </p:txBody>
              </p:sp>
            </p:grpSp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5E2955A4-0B4C-DE4A-B8C2-7D93AED9DA20}"/>
                </a:ext>
              </a:extLst>
            </p:cNvPr>
            <p:cNvGrpSpPr/>
            <p:nvPr/>
          </p:nvGrpSpPr>
          <p:grpSpPr>
            <a:xfrm>
              <a:off x="350909" y="1308354"/>
              <a:ext cx="2046352" cy="1268704"/>
              <a:chOff x="350909" y="1308354"/>
              <a:chExt cx="2046352" cy="1268704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C176E8A9-C751-3A4F-91CC-31F5315BC938}"/>
                  </a:ext>
                </a:extLst>
              </p:cNvPr>
              <p:cNvGrpSpPr/>
              <p:nvPr/>
            </p:nvGrpSpPr>
            <p:grpSpPr>
              <a:xfrm>
                <a:off x="350909" y="1420449"/>
                <a:ext cx="787320" cy="1019924"/>
                <a:chOff x="1827474" y="2133803"/>
                <a:chExt cx="787320" cy="1019924"/>
              </a:xfrm>
            </p:grpSpPr>
            <p:pic>
              <p:nvPicPr>
                <p:cNvPr id="266" name="Picture 265">
                  <a:extLst>
                    <a:ext uri="{FF2B5EF4-FFF2-40B4-BE49-F238E27FC236}">
                      <a16:creationId xmlns:a16="http://schemas.microsoft.com/office/drawing/2014/main" id="{6A5316C0-F6A3-CF48-B46F-C51CB42ED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2763" y="2441748"/>
                  <a:ext cx="154267" cy="154268"/>
                </a:xfrm>
                <a:prstGeom prst="rect">
                  <a:avLst/>
                </a:prstGeom>
              </p:spPr>
            </p:pic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22AF456E-77BB-2948-908A-6ADC13D02CF5}"/>
                    </a:ext>
                  </a:extLst>
                </p:cNvPr>
                <p:cNvSpPr txBox="1"/>
                <p:nvPr/>
              </p:nvSpPr>
              <p:spPr>
                <a:xfrm>
                  <a:off x="1946449" y="2438170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TCP/22</a:t>
                  </a:r>
                </a:p>
              </p:txBody>
            </p: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355502CF-E6D8-104C-AD0D-E0C37E767EEE}"/>
                    </a:ext>
                  </a:extLst>
                </p:cNvPr>
                <p:cNvGrpSpPr/>
                <p:nvPr/>
              </p:nvGrpSpPr>
              <p:grpSpPr>
                <a:xfrm>
                  <a:off x="1852189" y="2580314"/>
                  <a:ext cx="699367" cy="169277"/>
                  <a:chOff x="1853398" y="2569458"/>
                  <a:chExt cx="699367" cy="169277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7DFE69D-59F9-D343-B5A5-A30E13E3BF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53398" y="2570075"/>
                    <a:ext cx="169083" cy="161031"/>
                  </a:xfrm>
                  <a:prstGeom prst="rect">
                    <a:avLst/>
                  </a:prstGeom>
                </p:spPr>
              </p:pic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E36A79B5-84F4-804E-8FA6-EA271D972F8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1210" y="2569458"/>
                    <a:ext cx="60155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firewall-</a:t>
                    </a:r>
                    <a:r>
                      <a:rPr lang="en-US" sz="500" dirty="0" err="1"/>
                      <a:t>av</a:t>
                    </a:r>
                    <a:r>
                      <a:rPr lang="en-US" sz="500" dirty="0"/>
                      <a:t>-set</a:t>
                    </a:r>
                  </a:p>
                </p:txBody>
              </p:sp>
            </p:grpSp>
            <p:pic>
              <p:nvPicPr>
                <p:cNvPr id="269" name="Picture 268">
                  <a:extLst>
                    <a:ext uri="{FF2B5EF4-FFF2-40B4-BE49-F238E27FC236}">
                      <a16:creationId xmlns:a16="http://schemas.microsoft.com/office/drawing/2014/main" id="{0B1FCB96-CF8B-EC4F-A88C-9D6F14BB1B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6367" y="2321669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E16C106F-B8E4-E840-AF3E-4B7DCFE7B1D7}"/>
                    </a:ext>
                  </a:extLst>
                </p:cNvPr>
                <p:cNvSpPr txBox="1"/>
                <p:nvPr/>
              </p:nvSpPr>
              <p:spPr>
                <a:xfrm>
                  <a:off x="1939328" y="2311792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public-</a:t>
                  </a:r>
                  <a:r>
                    <a:rPr lang="en-US" sz="500" dirty="0" err="1"/>
                    <a:t>lb</a:t>
                  </a:r>
                  <a:r>
                    <a:rPr lang="en-US" sz="500" dirty="0"/>
                    <a:t>-pip</a:t>
                  </a: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4B6D9BB0-69C5-AB4D-BB5E-E7D75ABABE0E}"/>
                    </a:ext>
                  </a:extLst>
                </p:cNvPr>
                <p:cNvSpPr/>
                <p:nvPr/>
              </p:nvSpPr>
              <p:spPr>
                <a:xfrm>
                  <a:off x="1827474" y="2222407"/>
                  <a:ext cx="787320" cy="93132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9C79376-D610-6245-BEB4-A7333DE95F0A}"/>
                    </a:ext>
                  </a:extLst>
                </p:cNvPr>
                <p:cNvSpPr txBox="1"/>
                <p:nvPr/>
              </p:nvSpPr>
              <p:spPr>
                <a:xfrm>
                  <a:off x="2029029" y="2182273"/>
                  <a:ext cx="467499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firewall-public-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  <p:pic>
              <p:nvPicPr>
                <p:cNvPr id="273" name="Picture 272">
                  <a:extLst>
                    <a:ext uri="{FF2B5EF4-FFF2-40B4-BE49-F238E27FC236}">
                      <a16:creationId xmlns:a16="http://schemas.microsoft.com/office/drawing/2014/main" id="{CEFDEAF9-1A8D-A445-AA3E-778892818A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52189" y="2133803"/>
                  <a:ext cx="180466" cy="187151"/>
                </a:xfrm>
                <a:prstGeom prst="rect">
                  <a:avLst/>
                </a:prstGeom>
              </p:spPr>
            </p:pic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DF4711EB-E04E-6841-97A7-13F3E26DFA8E}"/>
                    </a:ext>
                  </a:extLst>
                </p:cNvPr>
                <p:cNvGrpSpPr/>
                <p:nvPr/>
              </p:nvGrpSpPr>
              <p:grpSpPr>
                <a:xfrm>
                  <a:off x="1862543" y="2752590"/>
                  <a:ext cx="674721" cy="169277"/>
                  <a:chOff x="1862543" y="2752590"/>
                  <a:chExt cx="674721" cy="169277"/>
                </a:xfrm>
              </p:grpSpPr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ABF2D69B-5AB2-664C-8514-B456B03B16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62543" y="2766609"/>
                    <a:ext cx="141496" cy="141496"/>
                  </a:xfrm>
                  <a:prstGeom prst="rect">
                    <a:avLst/>
                  </a:prstGeom>
                </p:spPr>
              </p:pic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8B84AC74-222B-7046-8D65-0EE476DC1359}"/>
                      </a:ext>
                    </a:extLst>
                  </p:cNvPr>
                  <p:cNvSpPr txBox="1"/>
                  <p:nvPr/>
                </p:nvSpPr>
                <p:spPr>
                  <a:xfrm>
                    <a:off x="1949752" y="2752590"/>
                    <a:ext cx="587512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TCP/80</a:t>
                    </a:r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50889A51-14BC-E648-9D92-CF80624FBF5B}"/>
                    </a:ext>
                  </a:extLst>
                </p:cNvPr>
                <p:cNvGrpSpPr/>
                <p:nvPr/>
              </p:nvGrpSpPr>
              <p:grpSpPr>
                <a:xfrm>
                  <a:off x="1852189" y="2915221"/>
                  <a:ext cx="674721" cy="169277"/>
                  <a:chOff x="1862543" y="2752590"/>
                  <a:chExt cx="674721" cy="169277"/>
                </a:xfrm>
              </p:grpSpPr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6F053315-41B2-EF49-9C1D-92612723C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62543" y="2766609"/>
                    <a:ext cx="141496" cy="141496"/>
                  </a:xfrm>
                  <a:prstGeom prst="rect">
                    <a:avLst/>
                  </a:prstGeom>
                </p:spPr>
              </p:pic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397BAAF7-A80C-1F48-B43B-BD701A41717A}"/>
                      </a:ext>
                    </a:extLst>
                  </p:cNvPr>
                  <p:cNvSpPr txBox="1"/>
                  <p:nvPr/>
                </p:nvSpPr>
                <p:spPr>
                  <a:xfrm>
                    <a:off x="1949752" y="2752590"/>
                    <a:ext cx="587512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dirty="0"/>
                      <a:t>TCP/22</a:t>
                    </a:r>
                  </a:p>
                </p:txBody>
              </p:sp>
            </p:grp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CEBD35C8-41F7-C84F-A191-3D3AD3C0FA98}"/>
                  </a:ext>
                </a:extLst>
              </p:cNvPr>
              <p:cNvGrpSpPr/>
              <p:nvPr/>
            </p:nvGrpSpPr>
            <p:grpSpPr>
              <a:xfrm>
                <a:off x="1499930" y="1308354"/>
                <a:ext cx="897331" cy="1268704"/>
                <a:chOff x="1499930" y="1308354"/>
                <a:chExt cx="897331" cy="1268704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A3051306-CEB1-B34F-A352-FD27935847ED}"/>
                    </a:ext>
                  </a:extLst>
                </p:cNvPr>
                <p:cNvSpPr/>
                <p:nvPr/>
              </p:nvSpPr>
              <p:spPr>
                <a:xfrm>
                  <a:off x="1499930" y="1378824"/>
                  <a:ext cx="897331" cy="119823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E5D4B1A3-D800-3844-ABFA-8E43F9C54ECA}"/>
                    </a:ext>
                  </a:extLst>
                </p:cNvPr>
                <p:cNvSpPr txBox="1"/>
                <p:nvPr/>
              </p:nvSpPr>
              <p:spPr>
                <a:xfrm>
                  <a:off x="1698883" y="1339977"/>
                  <a:ext cx="597736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firewall-untrust-pool</a:t>
                  </a:r>
                </a:p>
              </p:txBody>
            </p:sp>
            <p:pic>
              <p:nvPicPr>
                <p:cNvPr id="265" name="Picture 264">
                  <a:extLst>
                    <a:ext uri="{FF2B5EF4-FFF2-40B4-BE49-F238E27FC236}">
                      <a16:creationId xmlns:a16="http://schemas.microsoft.com/office/drawing/2014/main" id="{0358E428-598F-9C46-AD6B-A04280719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37091" y="1308354"/>
                  <a:ext cx="159246" cy="1592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F75BC1B9-2DDB-4A42-83DA-3E10E4AFEEF1}"/>
                </a:ext>
              </a:extLst>
            </p:cNvPr>
            <p:cNvGrpSpPr/>
            <p:nvPr/>
          </p:nvGrpSpPr>
          <p:grpSpPr>
            <a:xfrm>
              <a:off x="3571116" y="1302310"/>
              <a:ext cx="1813147" cy="1277456"/>
              <a:chOff x="3571116" y="1302310"/>
              <a:chExt cx="1813147" cy="1277456"/>
            </a:xfrm>
          </p:grpSpPr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974B62A3-AC48-9040-A4F5-D8D4CC7B5BAB}"/>
                  </a:ext>
                </a:extLst>
              </p:cNvPr>
              <p:cNvGrpSpPr/>
              <p:nvPr/>
            </p:nvGrpSpPr>
            <p:grpSpPr>
              <a:xfrm>
                <a:off x="4633845" y="1541406"/>
                <a:ext cx="750418" cy="771561"/>
                <a:chOff x="4633845" y="1541406"/>
                <a:chExt cx="750418" cy="771561"/>
              </a:xfrm>
            </p:grpSpPr>
            <p:pic>
              <p:nvPicPr>
                <p:cNvPr id="288" name="Picture 287">
                  <a:extLst>
                    <a:ext uri="{FF2B5EF4-FFF2-40B4-BE49-F238E27FC236}">
                      <a16:creationId xmlns:a16="http://schemas.microsoft.com/office/drawing/2014/main" id="{D3027EBE-D0E3-524C-A7A3-190DBD81BE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9134" y="1849351"/>
                  <a:ext cx="154268" cy="154268"/>
                </a:xfrm>
                <a:prstGeom prst="rect">
                  <a:avLst/>
                </a:prstGeom>
              </p:spPr>
            </p:pic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9F63883-D5D1-2242-BB8E-7ECF0B1B60EB}"/>
                    </a:ext>
                  </a:extLst>
                </p:cNvPr>
                <p:cNvSpPr txBox="1"/>
                <p:nvPr/>
              </p:nvSpPr>
              <p:spPr>
                <a:xfrm>
                  <a:off x="4752820" y="1845773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TCP/22</a:t>
                  </a:r>
                </a:p>
              </p:txBody>
            </p:sp>
            <p:pic>
              <p:nvPicPr>
                <p:cNvPr id="290" name="Picture 289">
                  <a:extLst>
                    <a:ext uri="{FF2B5EF4-FFF2-40B4-BE49-F238E27FC236}">
                      <a16:creationId xmlns:a16="http://schemas.microsoft.com/office/drawing/2014/main" id="{1F7FD67A-E81F-2241-9907-A88B99533A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9770" y="1977678"/>
                  <a:ext cx="169083" cy="161031"/>
                </a:xfrm>
                <a:prstGeom prst="rect">
                  <a:avLst/>
                </a:prstGeom>
              </p:spPr>
            </p:pic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C8F2F0AC-C7C0-3547-89BC-1F447C9052E5}"/>
                    </a:ext>
                  </a:extLst>
                </p:cNvPr>
                <p:cNvSpPr txBox="1"/>
                <p:nvPr/>
              </p:nvSpPr>
              <p:spPr>
                <a:xfrm>
                  <a:off x="4757582" y="1977061"/>
                  <a:ext cx="57563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firewall-</a:t>
                  </a:r>
                  <a:r>
                    <a:rPr lang="en-US" sz="500" dirty="0" err="1"/>
                    <a:t>av</a:t>
                  </a:r>
                  <a:r>
                    <a:rPr lang="en-US" sz="500" dirty="0"/>
                    <a:t>-set</a:t>
                  </a:r>
                </a:p>
              </p:txBody>
            </p:sp>
            <p:pic>
              <p:nvPicPr>
                <p:cNvPr id="292" name="Picture 291">
                  <a:extLst>
                    <a:ext uri="{FF2B5EF4-FFF2-40B4-BE49-F238E27FC236}">
                      <a16:creationId xmlns:a16="http://schemas.microsoft.com/office/drawing/2014/main" id="{3A0E34A5-3730-CD47-B8B2-1516DED89A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2739" y="1729272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419B0BF9-203E-9A4E-A640-E9034643962F}"/>
                    </a:ext>
                  </a:extLst>
                </p:cNvPr>
                <p:cNvSpPr txBox="1"/>
                <p:nvPr/>
              </p:nvSpPr>
              <p:spPr>
                <a:xfrm>
                  <a:off x="4745699" y="1719395"/>
                  <a:ext cx="477624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10.0.2.100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4CB80752-CEA7-7C49-9D88-9AD287796836}"/>
                    </a:ext>
                  </a:extLst>
                </p:cNvPr>
                <p:cNvSpPr/>
                <p:nvPr/>
              </p:nvSpPr>
              <p:spPr>
                <a:xfrm>
                  <a:off x="4633845" y="1630010"/>
                  <a:ext cx="750418" cy="682957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95" name="Picture 294">
                  <a:extLst>
                    <a:ext uri="{FF2B5EF4-FFF2-40B4-BE49-F238E27FC236}">
                      <a16:creationId xmlns:a16="http://schemas.microsoft.com/office/drawing/2014/main" id="{A851BF3F-68F4-4745-B353-E43EB2E42C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8560" y="1541406"/>
                  <a:ext cx="180467" cy="187151"/>
                </a:xfrm>
                <a:prstGeom prst="rect">
                  <a:avLst/>
                </a:prstGeom>
              </p:spPr>
            </p:pic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61F78F4B-03D7-3F43-921B-46FA83DE30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65611" y="2146773"/>
                  <a:ext cx="141496" cy="141496"/>
                </a:xfrm>
                <a:prstGeom prst="rect">
                  <a:avLst/>
                </a:prstGeom>
              </p:spPr>
            </p:pic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1DF42BA3-858D-3B4F-84F0-01120945BF4A}"/>
                    </a:ext>
                  </a:extLst>
                </p:cNvPr>
                <p:cNvSpPr txBox="1"/>
                <p:nvPr/>
              </p:nvSpPr>
              <p:spPr>
                <a:xfrm>
                  <a:off x="4752820" y="2132754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HA Ports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A1B55D2-1BD3-4F49-8714-EBFC7D84C1A1}"/>
                    </a:ext>
                  </a:extLst>
                </p:cNvPr>
                <p:cNvSpPr txBox="1"/>
                <p:nvPr/>
              </p:nvSpPr>
              <p:spPr>
                <a:xfrm>
                  <a:off x="4849549" y="1584723"/>
                  <a:ext cx="501780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firewall-internal-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C6732BC1-6BF1-2745-BB22-613945BA8BD3}"/>
                  </a:ext>
                </a:extLst>
              </p:cNvPr>
              <p:cNvGrpSpPr/>
              <p:nvPr/>
            </p:nvGrpSpPr>
            <p:grpSpPr>
              <a:xfrm>
                <a:off x="3571116" y="1302310"/>
                <a:ext cx="897331" cy="1277456"/>
                <a:chOff x="3571116" y="1302310"/>
                <a:chExt cx="897331" cy="1277456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AFC944C0-BEBA-DB4A-9A09-C823F4FCDCA5}"/>
                    </a:ext>
                  </a:extLst>
                </p:cNvPr>
                <p:cNvSpPr/>
                <p:nvPr/>
              </p:nvSpPr>
              <p:spPr>
                <a:xfrm>
                  <a:off x="3571116" y="1381532"/>
                  <a:ext cx="897331" cy="119823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49C4913E-0998-844D-9B26-41EAAABB8E02}"/>
                    </a:ext>
                  </a:extLst>
                </p:cNvPr>
                <p:cNvSpPr txBox="1"/>
                <p:nvPr/>
              </p:nvSpPr>
              <p:spPr>
                <a:xfrm>
                  <a:off x="3776440" y="1343984"/>
                  <a:ext cx="597736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firewall-trust-pool</a:t>
                  </a:r>
                </a:p>
              </p:txBody>
            </p:sp>
            <p:pic>
              <p:nvPicPr>
                <p:cNvPr id="287" name="Picture 286">
                  <a:extLst>
                    <a:ext uri="{FF2B5EF4-FFF2-40B4-BE49-F238E27FC236}">
                      <a16:creationId xmlns:a16="http://schemas.microsoft.com/office/drawing/2014/main" id="{4F139247-5F5C-4341-B5B9-B93327FADE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08879" y="1302310"/>
                  <a:ext cx="159246" cy="1592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7A64B46A-F8DB-DF4A-9205-4BBDCDAFD0D8}"/>
                </a:ext>
              </a:extLst>
            </p:cNvPr>
            <p:cNvGrpSpPr/>
            <p:nvPr/>
          </p:nvGrpSpPr>
          <p:grpSpPr>
            <a:xfrm>
              <a:off x="6864743" y="1317135"/>
              <a:ext cx="1253761" cy="781567"/>
              <a:chOff x="6864743" y="1317135"/>
              <a:chExt cx="1253761" cy="781567"/>
            </a:xfrm>
          </p:grpSpPr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74407CD3-7457-1244-A16E-446E67F89E1B}"/>
                  </a:ext>
                </a:extLst>
              </p:cNvPr>
              <p:cNvGrpSpPr/>
              <p:nvPr/>
            </p:nvGrpSpPr>
            <p:grpSpPr>
              <a:xfrm>
                <a:off x="6864743" y="1317135"/>
                <a:ext cx="764769" cy="775590"/>
                <a:chOff x="5776490" y="4043214"/>
                <a:chExt cx="764769" cy="775590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DD42F79-2119-2D41-86E8-F65CAA6CAA7E}"/>
                    </a:ext>
                  </a:extLst>
                </p:cNvPr>
                <p:cNvSpPr/>
                <p:nvPr/>
              </p:nvSpPr>
              <p:spPr>
                <a:xfrm>
                  <a:off x="5776490" y="4135847"/>
                  <a:ext cx="605260" cy="682957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D7E0D516-DD49-8948-83C5-48F2F263E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2828" y="4351159"/>
                  <a:ext cx="154268" cy="154268"/>
                </a:xfrm>
                <a:prstGeom prst="rect">
                  <a:avLst/>
                </a:prstGeom>
              </p:spPr>
            </p:pic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A215FBC6-1650-AC43-A6DE-68EFF9EB91E0}"/>
                    </a:ext>
                  </a:extLst>
                </p:cNvPr>
                <p:cNvSpPr txBox="1"/>
                <p:nvPr/>
              </p:nvSpPr>
              <p:spPr>
                <a:xfrm>
                  <a:off x="5896514" y="4347581"/>
                  <a:ext cx="42446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TCP/80</a:t>
                  </a:r>
                </a:p>
              </p:txBody>
            </p:sp>
            <p:pic>
              <p:nvPicPr>
                <p:cNvPr id="308" name="Picture 307">
                  <a:extLst>
                    <a:ext uri="{FF2B5EF4-FFF2-40B4-BE49-F238E27FC236}">
                      <a16:creationId xmlns:a16="http://schemas.microsoft.com/office/drawing/2014/main" id="{B6B2FD00-019F-3E44-ACE8-CE1CD577C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3464" y="4479486"/>
                  <a:ext cx="169083" cy="161031"/>
                </a:xfrm>
                <a:prstGeom prst="rect">
                  <a:avLst/>
                </a:prstGeom>
              </p:spPr>
            </p:pic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89086379-D111-D546-B05A-28C3F0B5B888}"/>
                    </a:ext>
                  </a:extLst>
                </p:cNvPr>
                <p:cNvSpPr txBox="1"/>
                <p:nvPr/>
              </p:nvSpPr>
              <p:spPr>
                <a:xfrm>
                  <a:off x="5901276" y="4478869"/>
                  <a:ext cx="57563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web-</a:t>
                  </a:r>
                  <a:r>
                    <a:rPr lang="en-US" sz="500" dirty="0" err="1"/>
                    <a:t>av</a:t>
                  </a:r>
                  <a:r>
                    <a:rPr lang="en-US" sz="500" dirty="0"/>
                    <a:t>-set</a:t>
                  </a:r>
                </a:p>
              </p:txBody>
            </p:sp>
            <p:pic>
              <p:nvPicPr>
                <p:cNvPr id="310" name="Picture 309">
                  <a:extLst>
                    <a:ext uri="{FF2B5EF4-FFF2-40B4-BE49-F238E27FC236}">
                      <a16:creationId xmlns:a16="http://schemas.microsoft.com/office/drawing/2014/main" id="{80D3D691-85C2-B84E-B991-6FFE08EE9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6433" y="4231080"/>
                  <a:ext cx="152109" cy="130379"/>
                </a:xfrm>
                <a:prstGeom prst="rect">
                  <a:avLst/>
                </a:prstGeom>
              </p:spPr>
            </p:pic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5847CE77-CA1C-BD4F-8799-B9D6124A7220}"/>
                    </a:ext>
                  </a:extLst>
                </p:cNvPr>
                <p:cNvSpPr txBox="1"/>
                <p:nvPr/>
              </p:nvSpPr>
              <p:spPr>
                <a:xfrm>
                  <a:off x="5889393" y="4221203"/>
                  <a:ext cx="65186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192.168.0.100</a:t>
                  </a:r>
                </a:p>
              </p:txBody>
            </p:sp>
            <p:pic>
              <p:nvPicPr>
                <p:cNvPr id="312" name="Picture 311">
                  <a:extLst>
                    <a:ext uri="{FF2B5EF4-FFF2-40B4-BE49-F238E27FC236}">
                      <a16:creationId xmlns:a16="http://schemas.microsoft.com/office/drawing/2014/main" id="{6176A452-2B5C-0A42-B041-C8CB0A0E4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254" y="4043214"/>
                  <a:ext cx="180467" cy="187151"/>
                </a:xfrm>
                <a:prstGeom prst="rect">
                  <a:avLst/>
                </a:prstGeom>
              </p:spPr>
            </p:pic>
            <p:pic>
              <p:nvPicPr>
                <p:cNvPr id="313" name="Picture 312">
                  <a:extLst>
                    <a:ext uri="{FF2B5EF4-FFF2-40B4-BE49-F238E27FC236}">
                      <a16:creationId xmlns:a16="http://schemas.microsoft.com/office/drawing/2014/main" id="{4B260F78-5510-5E47-B7EE-2BC820B4A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09305" y="4648581"/>
                  <a:ext cx="141496" cy="141496"/>
                </a:xfrm>
                <a:prstGeom prst="rect">
                  <a:avLst/>
                </a:prstGeom>
              </p:spPr>
            </p:pic>
            <p:sp>
              <p:nvSpPr>
                <p:cNvPr id="314" name="TextBox 313">
                  <a:extLst>
                    <a:ext uri="{FF2B5EF4-FFF2-40B4-BE49-F238E27FC236}">
                      <a16:creationId xmlns:a16="http://schemas.microsoft.com/office/drawing/2014/main" id="{808F3670-FB47-304D-BBB4-43276DDA58A2}"/>
                    </a:ext>
                  </a:extLst>
                </p:cNvPr>
                <p:cNvSpPr txBox="1"/>
                <p:nvPr/>
              </p:nvSpPr>
              <p:spPr>
                <a:xfrm>
                  <a:off x="5896514" y="4634562"/>
                  <a:ext cx="58751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TCP/80</a:t>
                  </a:r>
                </a:p>
              </p:txBody>
            </p: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F7114F8C-2804-0C4C-BBB7-21CD05D87373}"/>
                    </a:ext>
                  </a:extLst>
                </p:cNvPr>
                <p:cNvSpPr txBox="1"/>
                <p:nvPr/>
              </p:nvSpPr>
              <p:spPr>
                <a:xfrm>
                  <a:off x="5973054" y="4092068"/>
                  <a:ext cx="209022" cy="782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web-</a:t>
                  </a:r>
                  <a:r>
                    <a:rPr lang="en-US" sz="500" dirty="0" err="1"/>
                    <a:t>lb</a:t>
                  </a:r>
                  <a:endParaRPr lang="en-US" sz="500" dirty="0"/>
                </a:p>
              </p:txBody>
            </p: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D98D19A6-CB30-F646-A7DF-FE64E5DA64BC}"/>
                  </a:ext>
                </a:extLst>
              </p:cNvPr>
              <p:cNvGrpSpPr/>
              <p:nvPr/>
            </p:nvGrpSpPr>
            <p:grpSpPr>
              <a:xfrm>
                <a:off x="7561256" y="1377154"/>
                <a:ext cx="557248" cy="721548"/>
                <a:chOff x="7561256" y="1377154"/>
                <a:chExt cx="557248" cy="721548"/>
              </a:xfrm>
            </p:grpSpPr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8B42EB16-2613-BB43-984C-09DCBC932B2E}"/>
                    </a:ext>
                  </a:extLst>
                </p:cNvPr>
                <p:cNvSpPr/>
                <p:nvPr/>
              </p:nvSpPr>
              <p:spPr>
                <a:xfrm>
                  <a:off x="7561256" y="1457849"/>
                  <a:ext cx="557248" cy="640853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 err="1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75FCB75-D00B-FE4F-87D8-5DE3150869DA}"/>
                    </a:ext>
                  </a:extLst>
                </p:cNvPr>
                <p:cNvSpPr txBox="1"/>
                <p:nvPr/>
              </p:nvSpPr>
              <p:spPr>
                <a:xfrm>
                  <a:off x="7763269" y="1419860"/>
                  <a:ext cx="308337" cy="769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" tIns="0" rIns="0" bIns="0" rtlCol="0" anchor="ctr" anchorCtr="0">
                  <a:spAutoFit/>
                </a:bodyPr>
                <a:lstStyle/>
                <a:p>
                  <a:r>
                    <a:rPr lang="en-US" sz="500" dirty="0"/>
                    <a:t>web-pool</a:t>
                  </a:r>
                </a:p>
              </p:txBody>
            </p:sp>
            <p:pic>
              <p:nvPicPr>
                <p:cNvPr id="304" name="Picture 303">
                  <a:extLst>
                    <a:ext uri="{FF2B5EF4-FFF2-40B4-BE49-F238E27FC236}">
                      <a16:creationId xmlns:a16="http://schemas.microsoft.com/office/drawing/2014/main" id="{6578E633-4815-1543-932E-68D596700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91845" y="1377154"/>
                  <a:ext cx="159246" cy="159246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338" name="Curved Connector 337">
            <a:extLst>
              <a:ext uri="{FF2B5EF4-FFF2-40B4-BE49-F238E27FC236}">
                <a16:creationId xmlns:a16="http://schemas.microsoft.com/office/drawing/2014/main" id="{EFAFA80B-BA52-D04E-908D-C67D99D25599}"/>
              </a:ext>
            </a:extLst>
          </p:cNvPr>
          <p:cNvCxnSpPr>
            <a:cxnSpLocks/>
            <a:stCxn id="259" idx="1"/>
            <a:endCxn id="294" idx="3"/>
          </p:cNvCxnSpPr>
          <p:nvPr/>
        </p:nvCxnSpPr>
        <p:spPr>
          <a:xfrm rot="10800000" flipV="1">
            <a:off x="5384264" y="1863285"/>
            <a:ext cx="2323689" cy="108204"/>
          </a:xfrm>
          <a:prstGeom prst="curvedConnector3">
            <a:avLst>
              <a:gd name="adj1" fmla="val 50000"/>
            </a:avLst>
          </a:prstGeom>
          <a:ln>
            <a:solidFill>
              <a:srgbClr val="CD8CF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2" name="Picture 351">
            <a:extLst>
              <a:ext uri="{FF2B5EF4-FFF2-40B4-BE49-F238E27FC236}">
                <a16:creationId xmlns:a16="http://schemas.microsoft.com/office/drawing/2014/main" id="{CCA03BAB-5FF9-944E-939B-73E8FADE61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1" y="844717"/>
            <a:ext cx="389336" cy="389336"/>
          </a:xfrm>
          <a:prstGeom prst="rect">
            <a:avLst/>
          </a:prstGeom>
        </p:spPr>
      </p:pic>
      <p:cxnSp>
        <p:nvCxnSpPr>
          <p:cNvPr id="333" name="Curved Connector 332">
            <a:extLst>
              <a:ext uri="{FF2B5EF4-FFF2-40B4-BE49-F238E27FC236}">
                <a16:creationId xmlns:a16="http://schemas.microsoft.com/office/drawing/2014/main" id="{2C9C49FA-B176-AE4D-9B28-21474526570F}"/>
              </a:ext>
            </a:extLst>
          </p:cNvPr>
          <p:cNvCxnSpPr>
            <a:cxnSpLocks/>
            <a:endCxn id="245" idx="1"/>
          </p:cNvCxnSpPr>
          <p:nvPr/>
        </p:nvCxnSpPr>
        <p:spPr>
          <a:xfrm>
            <a:off x="4242167" y="2312967"/>
            <a:ext cx="2600783" cy="1400554"/>
          </a:xfrm>
          <a:prstGeom prst="curvedConnector3">
            <a:avLst>
              <a:gd name="adj1" fmla="val 50000"/>
            </a:avLst>
          </a:prstGeom>
          <a:ln>
            <a:solidFill>
              <a:srgbClr val="CD8CF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F38954DE-DC2A-7E4F-AA5E-151D46C75C01}"/>
              </a:ext>
            </a:extLst>
          </p:cNvPr>
          <p:cNvSpPr txBox="1"/>
          <p:nvPr/>
        </p:nvSpPr>
        <p:spPr>
          <a:xfrm>
            <a:off x="6765882" y="4135712"/>
            <a:ext cx="104863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Destination   Next Hop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0.0.0.0/0            &gt; 10.0.2.100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172.17.0.0/24    &gt; 10.0.2.100</a:t>
            </a:r>
          </a:p>
          <a:p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192.168.0.0/24  &gt; 10.0.2.100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075A43A5-9842-854B-BEA0-0BB8E80F4AE1}"/>
              </a:ext>
            </a:extLst>
          </p:cNvPr>
          <p:cNvSpPr/>
          <p:nvPr/>
        </p:nvSpPr>
        <p:spPr>
          <a:xfrm>
            <a:off x="6693134" y="4096744"/>
            <a:ext cx="1120327" cy="44150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41076978-805E-214D-A395-C5201C959100}"/>
              </a:ext>
            </a:extLst>
          </p:cNvPr>
          <p:cNvSpPr txBox="1"/>
          <p:nvPr/>
        </p:nvSpPr>
        <p:spPr>
          <a:xfrm>
            <a:off x="6862960" y="4041902"/>
            <a:ext cx="503829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18288" tIns="0" rIns="0" bIns="0" rtlCol="0" anchor="ctr" anchorCtr="0">
            <a:spAutoFit/>
          </a:bodyPr>
          <a:lstStyle/>
          <a:p>
            <a:r>
              <a:rPr lang="en-US" sz="500" dirty="0"/>
              <a:t>vnet-2route-table</a:t>
            </a:r>
          </a:p>
        </p:txBody>
      </p:sp>
      <p:pic>
        <p:nvPicPr>
          <p:cNvPr id="319" name="Picture 318">
            <a:extLst>
              <a:ext uri="{FF2B5EF4-FFF2-40B4-BE49-F238E27FC236}">
                <a16:creationId xmlns:a16="http://schemas.microsoft.com/office/drawing/2014/main" id="{068A9DBE-6CEB-2A4F-91E7-4F2D84BF01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59" y="3979208"/>
            <a:ext cx="151046" cy="168475"/>
          </a:xfrm>
          <a:prstGeom prst="rect">
            <a:avLst/>
          </a:prstGeom>
        </p:spPr>
      </p:pic>
      <p:grpSp>
        <p:nvGrpSpPr>
          <p:cNvPr id="321" name="Group 320">
            <a:extLst>
              <a:ext uri="{FF2B5EF4-FFF2-40B4-BE49-F238E27FC236}">
                <a16:creationId xmlns:a16="http://schemas.microsoft.com/office/drawing/2014/main" id="{462ED7E6-9598-AC43-9692-E0101835CEEF}"/>
              </a:ext>
            </a:extLst>
          </p:cNvPr>
          <p:cNvGrpSpPr/>
          <p:nvPr/>
        </p:nvGrpSpPr>
        <p:grpSpPr>
          <a:xfrm>
            <a:off x="7910623" y="2250265"/>
            <a:ext cx="1121382" cy="562064"/>
            <a:chOff x="7955459" y="2286505"/>
            <a:chExt cx="1121382" cy="562064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46541DC0-C491-4B41-A75D-916317D2B279}"/>
                </a:ext>
              </a:extLst>
            </p:cNvPr>
            <p:cNvSpPr txBox="1"/>
            <p:nvPr/>
          </p:nvSpPr>
          <p:spPr>
            <a:xfrm>
              <a:off x="8028207" y="2446035"/>
              <a:ext cx="104863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Destination   Next Hop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0.0.0.0/0            &gt; 10.0.2.100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172.17.0.0/24    &gt; 10.0.2.100</a:t>
              </a:r>
            </a:p>
            <a:p>
              <a:r>
                <a:rPr 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192.168.0.0/24  &gt; 10.0.2.100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358F41EB-853F-A64B-B2F3-483ECFEC699A}"/>
                </a:ext>
              </a:extLst>
            </p:cNvPr>
            <p:cNvSpPr/>
            <p:nvPr/>
          </p:nvSpPr>
          <p:spPr>
            <a:xfrm>
              <a:off x="7955459" y="2407067"/>
              <a:ext cx="1120327" cy="441502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24" name="Picture 323">
              <a:extLst>
                <a:ext uri="{FF2B5EF4-FFF2-40B4-BE49-F238E27FC236}">
                  <a16:creationId xmlns:a16="http://schemas.microsoft.com/office/drawing/2014/main" id="{D83059FC-B074-1946-9BD0-CF23D23F1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239" y="2286505"/>
              <a:ext cx="151046" cy="168475"/>
            </a:xfrm>
            <a:prstGeom prst="rect">
              <a:avLst/>
            </a:prstGeom>
          </p:spPr>
        </p:pic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4C324568-A793-7B46-AF33-EC39B5CB2FD9}"/>
                </a:ext>
              </a:extLst>
            </p:cNvPr>
            <p:cNvSpPr txBox="1"/>
            <p:nvPr/>
          </p:nvSpPr>
          <p:spPr>
            <a:xfrm>
              <a:off x="8125285" y="2352225"/>
              <a:ext cx="503829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0" rIns="0" bIns="0" rtlCol="0" anchor="ctr" anchorCtr="0">
              <a:spAutoFit/>
            </a:bodyPr>
            <a:lstStyle/>
            <a:p>
              <a:r>
                <a:rPr lang="en-US" sz="500" dirty="0"/>
                <a:t>vnet-1-route-table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14A38A-C1D3-6041-A070-6FB448B3AABA}"/>
              </a:ext>
            </a:extLst>
          </p:cNvPr>
          <p:cNvGrpSpPr/>
          <p:nvPr/>
        </p:nvGrpSpPr>
        <p:grpSpPr>
          <a:xfrm>
            <a:off x="4179213" y="1788763"/>
            <a:ext cx="454633" cy="541178"/>
            <a:chOff x="4179213" y="1788763"/>
            <a:chExt cx="454633" cy="541178"/>
          </a:xfrm>
        </p:grpSpPr>
        <p:cxnSp>
          <p:nvCxnSpPr>
            <p:cNvPr id="331" name="Curved Connector 330">
              <a:extLst>
                <a:ext uri="{FF2B5EF4-FFF2-40B4-BE49-F238E27FC236}">
                  <a16:creationId xmlns:a16="http://schemas.microsoft.com/office/drawing/2014/main" id="{B1B2F450-2D97-FC40-B627-8C957D99EF35}"/>
                </a:ext>
              </a:extLst>
            </p:cNvPr>
            <p:cNvCxnSpPr>
              <a:cxnSpLocks/>
              <a:endCxn id="233" idx="3"/>
            </p:cNvCxnSpPr>
            <p:nvPr/>
          </p:nvCxnSpPr>
          <p:spPr>
            <a:xfrm rot="10800000">
              <a:off x="4183117" y="1788763"/>
              <a:ext cx="446816" cy="18595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D8CFD"/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urved Connector 327">
              <a:extLst>
                <a:ext uri="{FF2B5EF4-FFF2-40B4-BE49-F238E27FC236}">
                  <a16:creationId xmlns:a16="http://schemas.microsoft.com/office/drawing/2014/main" id="{E7FA9940-41B7-A046-9D02-62131B5E9CDF}"/>
                </a:ext>
              </a:extLst>
            </p:cNvPr>
            <p:cNvCxnSpPr>
              <a:cxnSpLocks/>
              <a:stCxn id="294" idx="1"/>
              <a:endCxn id="225" idx="3"/>
            </p:cNvCxnSpPr>
            <p:nvPr/>
          </p:nvCxnSpPr>
          <p:spPr>
            <a:xfrm rot="10800000" flipV="1">
              <a:off x="4179213" y="1971489"/>
              <a:ext cx="454633" cy="3584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D8CFD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itle 1">
            <a:extLst>
              <a:ext uri="{FF2B5EF4-FFF2-40B4-BE49-F238E27FC236}">
                <a16:creationId xmlns:a16="http://schemas.microsoft.com/office/drawing/2014/main" id="{DA89D6EF-AACA-DB4C-B82F-5518B8A408FE}"/>
              </a:ext>
            </a:extLst>
          </p:cNvPr>
          <p:cNvSpPr txBox="1">
            <a:spLocks/>
          </p:cNvSpPr>
          <p:nvPr/>
        </p:nvSpPr>
        <p:spPr>
          <a:xfrm>
            <a:off x="262693" y="4451609"/>
            <a:ext cx="6392099" cy="3274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i="0" kern="1200" cap="none" baseline="0">
                <a:solidFill>
                  <a:srgbClr val="0E95C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East-West between Spoke-1-VNET &amp; Spoke-2-VNET</a:t>
            </a:r>
          </a:p>
        </p:txBody>
      </p:sp>
    </p:spTree>
    <p:extLst>
      <p:ext uri="{BB962C8B-B14F-4D97-AF65-F5344CB8AC3E}">
        <p14:creationId xmlns:p14="http://schemas.microsoft.com/office/powerpoint/2010/main" val="3603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  <p:bldP spid="3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Deploy the Template</a:t>
            </a:r>
          </a:p>
        </p:txBody>
      </p:sp>
    </p:spTree>
    <p:extLst>
      <p:ext uri="{BB962C8B-B14F-4D97-AF65-F5344CB8AC3E}">
        <p14:creationId xmlns:p14="http://schemas.microsoft.com/office/powerpoint/2010/main" val="36316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A1.  Launch the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7501" y="742950"/>
            <a:ext cx="2336052" cy="3847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000" dirty="0"/>
              <a:t>Go to: </a:t>
            </a:r>
            <a:r>
              <a:rPr lang="en-US" sz="1000" u="sng" dirty="0">
                <a:hlinkClick r:id="rId2"/>
              </a:rPr>
              <a:t>https://github.com/mattmclimans/PaloAltoNetworks/tree/master/azure/new-environment/transit-demo</a:t>
            </a:r>
            <a:r>
              <a:rPr lang="en-US" sz="1000" dirty="0"/>
              <a:t> 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Click “Deploy to Azure”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6FAE5-FF7E-F349-A8D0-EF7A43DD7A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24455" y="742950"/>
            <a:ext cx="6519545" cy="35064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A69F34-6B8A-524E-A294-71DC63E31BDA}"/>
              </a:ext>
            </a:extLst>
          </p:cNvPr>
          <p:cNvSpPr/>
          <p:nvPr/>
        </p:nvSpPr>
        <p:spPr>
          <a:xfrm>
            <a:off x="3030071" y="3881718"/>
            <a:ext cx="1057835" cy="25997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5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6FEFA3-A42D-324F-8739-B4517B0BE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61" y="852309"/>
            <a:ext cx="6521239" cy="376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A2. Create New Resource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7501" y="742950"/>
            <a:ext cx="2336052" cy="384733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1000" dirty="0"/>
          </a:p>
          <a:p>
            <a:pPr>
              <a:buFont typeface="+mj-lt"/>
              <a:buAutoNum type="arabicPeriod"/>
            </a:pPr>
            <a:endParaRPr lang="en-US" sz="1000" dirty="0"/>
          </a:p>
          <a:p>
            <a:pPr>
              <a:buFont typeface="+mj-lt"/>
              <a:buAutoNum type="arabicPeriod"/>
            </a:pPr>
            <a:endParaRPr lang="en-US" sz="1000" dirty="0"/>
          </a:p>
          <a:p>
            <a:pPr>
              <a:buFont typeface="+mj-lt"/>
              <a:buAutoNum type="arabicPeriod"/>
            </a:pPr>
            <a:endParaRPr lang="en-US" sz="1000" dirty="0"/>
          </a:p>
          <a:p>
            <a:pPr>
              <a:buFont typeface="+mj-lt"/>
              <a:buAutoNum type="arabicPeriod"/>
            </a:pPr>
            <a:r>
              <a:rPr lang="en-US" sz="1000" dirty="0"/>
              <a:t>Create a new Resource Group.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Select East US for the region.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EA2C08-CD2C-A144-B1C4-EE869C599C81}"/>
              </a:ext>
            </a:extLst>
          </p:cNvPr>
          <p:cNvSpPr/>
          <p:nvPr/>
        </p:nvSpPr>
        <p:spPr>
          <a:xfrm>
            <a:off x="4553251" y="2909903"/>
            <a:ext cx="3743725" cy="18180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383319-5B9F-994E-876A-71DD579B6B56}"/>
              </a:ext>
            </a:extLst>
          </p:cNvPr>
          <p:cNvSpPr/>
          <p:nvPr/>
        </p:nvSpPr>
        <p:spPr>
          <a:xfrm>
            <a:off x="4553251" y="4363725"/>
            <a:ext cx="3743725" cy="17642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E8EDDD-A840-9D4B-B76F-7602E3E9028C}"/>
              </a:ext>
            </a:extLst>
          </p:cNvPr>
          <p:cNvSpPr/>
          <p:nvPr/>
        </p:nvSpPr>
        <p:spPr>
          <a:xfrm>
            <a:off x="4553251" y="3333640"/>
            <a:ext cx="3743725" cy="16787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E9C361-638B-DB47-87A4-B92E86DAC99B}"/>
              </a:ext>
            </a:extLst>
          </p:cNvPr>
          <p:cNvSpPr/>
          <p:nvPr/>
        </p:nvSpPr>
        <p:spPr>
          <a:xfrm>
            <a:off x="4553251" y="4065160"/>
            <a:ext cx="3743725" cy="16538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5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A3.   Agree to Terms &amp;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7500" y="742950"/>
            <a:ext cx="2614885" cy="384733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1000" dirty="0"/>
          </a:p>
          <a:p>
            <a:pPr>
              <a:buFont typeface="+mj-lt"/>
              <a:buAutoNum type="arabicPeriod"/>
            </a:pPr>
            <a:endParaRPr lang="en-US" sz="1000" dirty="0"/>
          </a:p>
          <a:p>
            <a:pPr>
              <a:buFont typeface="+mj-lt"/>
              <a:buAutoNum type="arabicPeriod"/>
            </a:pPr>
            <a:endParaRPr lang="en-US" sz="1000" dirty="0"/>
          </a:p>
          <a:p>
            <a:pPr>
              <a:buFont typeface="+mj-lt"/>
              <a:buAutoNum type="arabicPeriod"/>
            </a:pPr>
            <a:r>
              <a:rPr lang="en-US" sz="1000" dirty="0"/>
              <a:t>Scroll to bottom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Accept Licensing Terms and Conditions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Click Purchase</a:t>
            </a:r>
          </a:p>
          <a:p>
            <a:pPr>
              <a:buFont typeface="+mj-lt"/>
              <a:buAutoNum type="arabicPeriod"/>
            </a:pPr>
            <a:endParaRPr lang="en-US" sz="1000" dirty="0"/>
          </a:p>
          <a:p>
            <a:pPr marL="0" indent="0">
              <a:buNone/>
            </a:pPr>
            <a:r>
              <a:rPr lang="en-US" sz="1000" b="1" i="1" u="sng" dirty="0"/>
              <a:t>DO NOT CHANGE ANY OTHER FIELDS.</a:t>
            </a:r>
          </a:p>
          <a:p>
            <a:pPr>
              <a:buFont typeface="+mj-lt"/>
              <a:buAutoNum type="arabicPeriod"/>
            </a:pPr>
            <a:endParaRPr lang="en-US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879D8D-5315-D341-A480-9AF8C5A2328F}"/>
              </a:ext>
            </a:extLst>
          </p:cNvPr>
          <p:cNvGrpSpPr/>
          <p:nvPr/>
        </p:nvGrpSpPr>
        <p:grpSpPr>
          <a:xfrm>
            <a:off x="3071123" y="1242323"/>
            <a:ext cx="5970885" cy="2488059"/>
            <a:chOff x="2522463" y="1126247"/>
            <a:chExt cx="6519545" cy="26041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670BAC-984A-464F-910A-48EE7D5F85E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522463" y="1126247"/>
              <a:ext cx="6519545" cy="260413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DA1144-2ECC-994D-8537-41E1E07349CF}"/>
                </a:ext>
              </a:extLst>
            </p:cNvPr>
            <p:cNvSpPr/>
            <p:nvPr/>
          </p:nvSpPr>
          <p:spPr>
            <a:xfrm>
              <a:off x="2693487" y="2859740"/>
              <a:ext cx="2487525" cy="1613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CAFA09-3DE7-F248-9126-9696A5AD4495}"/>
                </a:ext>
              </a:extLst>
            </p:cNvPr>
            <p:cNvSpPr/>
            <p:nvPr/>
          </p:nvSpPr>
          <p:spPr>
            <a:xfrm>
              <a:off x="2693487" y="3452586"/>
              <a:ext cx="797885" cy="2139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90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0FD8-8802-D240-A918-C35D453C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06000"/>
            <a:ext cx="8518462" cy="453721"/>
          </a:xfrm>
        </p:spPr>
        <p:txBody>
          <a:bodyPr/>
          <a:lstStyle/>
          <a:p>
            <a:r>
              <a:rPr lang="en-US" dirty="0"/>
              <a:t>FIRST DISRUPTION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65EDC-D6F8-1A4A-870B-E8C2CD70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4286-7533-EE42-97A4-CEB8D6639D11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r>
              <a:rPr lang="en-US">
                <a:solidFill>
                  <a:srgbClr val="FFFFFF"/>
                </a:solidFill>
              </a:rPr>
              <a:t>  |  © 2016, Palo Alto Networks. Confidential and Proprietary. 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3CE3A2-E446-C844-AF98-DCF2BE8B80E3}"/>
              </a:ext>
            </a:extLst>
          </p:cNvPr>
          <p:cNvGrpSpPr/>
          <p:nvPr/>
        </p:nvGrpSpPr>
        <p:grpSpPr>
          <a:xfrm>
            <a:off x="484632" y="2224711"/>
            <a:ext cx="8166578" cy="1447735"/>
            <a:chOff x="1480128" y="1658336"/>
            <a:chExt cx="6188395" cy="14477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F0E795-7439-7242-B8DE-13389769C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0128" y="1658336"/>
              <a:ext cx="6188395" cy="1447735"/>
            </a:xfrm>
            <a:prstGeom prst="rect">
              <a:avLst/>
            </a:prstGeom>
            <a:solidFill>
              <a:srgbClr val="0E9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13140EA-C245-DA40-AEED-B433F3D9C1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1129" y="2214200"/>
              <a:ext cx="4826392" cy="300082"/>
            </a:xfrm>
            <a:prstGeom prst="rect">
              <a:avLst/>
            </a:prstGeom>
            <a:solidFill>
              <a:srgbClr val="0C95C5"/>
            </a:solidFill>
            <a:effectLst/>
          </p:spPr>
          <p:txBody>
            <a:bodyPr wrap="square">
              <a:spAutoFit/>
            </a:bodyPr>
            <a:lstStyle/>
            <a:p>
              <a:pPr algn="ctr" defTabSz="587825"/>
              <a:r>
                <a:rPr lang="en-US" sz="1350" b="1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CLOUD-DELIVERED SECURITY SERVICES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D11BC0-5D3D-B54E-9AD4-3CB284F5F573}"/>
              </a:ext>
            </a:extLst>
          </p:cNvPr>
          <p:cNvGrpSpPr/>
          <p:nvPr/>
        </p:nvGrpSpPr>
        <p:grpSpPr>
          <a:xfrm>
            <a:off x="3248552" y="4017131"/>
            <a:ext cx="2688510" cy="631251"/>
            <a:chOff x="419072" y="3917611"/>
            <a:chExt cx="2688510" cy="76381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846C5D0-62B9-F84F-B8A0-EB51D35BF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072" y="3917611"/>
              <a:ext cx="2688510" cy="763814"/>
            </a:xfrm>
            <a:prstGeom prst="rect">
              <a:avLst/>
            </a:prstGeom>
            <a:solidFill>
              <a:srgbClr val="98C2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b="1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352B3AA-4A72-8544-829F-06515B9D2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328" y="4159495"/>
              <a:ext cx="1825606" cy="33516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587825"/>
              <a:r>
                <a:rPr lang="en-US" sz="1200" b="1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C31FD94-F663-E044-9C63-56FDE1E9698F}"/>
              </a:ext>
            </a:extLst>
          </p:cNvPr>
          <p:cNvGrpSpPr/>
          <p:nvPr/>
        </p:nvGrpSpPr>
        <p:grpSpPr>
          <a:xfrm>
            <a:off x="1061030" y="1068155"/>
            <a:ext cx="1606530" cy="1156556"/>
            <a:chOff x="1059366" y="797281"/>
            <a:chExt cx="1606530" cy="1156556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7261996-E45D-F040-9507-11B1D5B20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669" y="1074578"/>
              <a:ext cx="731520" cy="73152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4A425FB-9011-1A46-8789-D35E8C0772B3}"/>
                </a:ext>
              </a:extLst>
            </p:cNvPr>
            <p:cNvSpPr txBox="1"/>
            <p:nvPr/>
          </p:nvSpPr>
          <p:spPr>
            <a:xfrm>
              <a:off x="1059366" y="797281"/>
              <a:ext cx="1606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495A1"/>
                  </a:solidFill>
                  <a:latin typeface="Arial" pitchFamily="34" charset="0"/>
                  <a:cs typeface="Arial" pitchFamily="34" charset="0"/>
                </a:rPr>
                <a:t>Threat Prevention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21ED065-28A6-BB49-85BA-FE3CF07D95CF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>
              <a:off x="1785429" y="1806098"/>
              <a:ext cx="0" cy="147739"/>
            </a:xfrm>
            <a:prstGeom prst="line">
              <a:avLst/>
            </a:prstGeom>
            <a:ln w="38100">
              <a:solidFill>
                <a:srgbClr val="4495A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8B1B2D-5AFC-2745-B704-746943CE1D40}"/>
              </a:ext>
            </a:extLst>
          </p:cNvPr>
          <p:cNvGrpSpPr/>
          <p:nvPr/>
        </p:nvGrpSpPr>
        <p:grpSpPr>
          <a:xfrm>
            <a:off x="3137817" y="1072522"/>
            <a:ext cx="1223155" cy="1152189"/>
            <a:chOff x="3136153" y="801648"/>
            <a:chExt cx="1223155" cy="115218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C1A6971-F482-B84D-A766-6331CC3EB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6307" y="1076193"/>
              <a:ext cx="731520" cy="7315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03FF6B-B728-DD4E-9449-7CD8C19BBFFB}"/>
                </a:ext>
              </a:extLst>
            </p:cNvPr>
            <p:cNvSpPr txBox="1"/>
            <p:nvPr/>
          </p:nvSpPr>
          <p:spPr>
            <a:xfrm>
              <a:off x="3136153" y="801648"/>
              <a:ext cx="1223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495A1"/>
                  </a:solidFill>
                  <a:latin typeface="Arial" pitchFamily="34" charset="0"/>
                  <a:cs typeface="Arial" pitchFamily="34" charset="0"/>
                </a:rPr>
                <a:t>URL Filtering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9AB05DF-6165-6F45-A752-54C2B79DC5EF}"/>
                </a:ext>
              </a:extLst>
            </p:cNvPr>
            <p:cNvCxnSpPr>
              <a:cxnSpLocks/>
            </p:cNvCxnSpPr>
            <p:nvPr/>
          </p:nvCxnSpPr>
          <p:spPr>
            <a:xfrm>
              <a:off x="3742110" y="1806098"/>
              <a:ext cx="0" cy="147739"/>
            </a:xfrm>
            <a:prstGeom prst="line">
              <a:avLst/>
            </a:prstGeom>
            <a:ln w="38100">
              <a:solidFill>
                <a:srgbClr val="4495A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1BE9B1E-5E2A-0F4C-ADE5-9B93ED8703DE}"/>
              </a:ext>
            </a:extLst>
          </p:cNvPr>
          <p:cNvGrpSpPr/>
          <p:nvPr/>
        </p:nvGrpSpPr>
        <p:grpSpPr>
          <a:xfrm>
            <a:off x="5225441" y="1063603"/>
            <a:ext cx="841898" cy="1150071"/>
            <a:chOff x="5223777" y="792729"/>
            <a:chExt cx="841898" cy="115007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9B80528-9E20-0941-AEAC-BD621F372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946" y="1076193"/>
              <a:ext cx="728284" cy="73152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CFD9326-E1DD-4B45-BA42-E4ED8C13841C}"/>
                </a:ext>
              </a:extLst>
            </p:cNvPr>
            <p:cNvSpPr txBox="1"/>
            <p:nvPr/>
          </p:nvSpPr>
          <p:spPr>
            <a:xfrm>
              <a:off x="5223777" y="792729"/>
              <a:ext cx="8418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495A1"/>
                  </a:solidFill>
                  <a:latin typeface="Arial" pitchFamily="34" charset="0"/>
                  <a:cs typeface="Arial" pitchFamily="34" charset="0"/>
                </a:rPr>
                <a:t>WildFire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FBA0AD9-15F1-AD4D-AE88-CAABC2CD5230}"/>
                </a:ext>
              </a:extLst>
            </p:cNvPr>
            <p:cNvCxnSpPr>
              <a:cxnSpLocks/>
            </p:cNvCxnSpPr>
            <p:nvPr/>
          </p:nvCxnSpPr>
          <p:spPr>
            <a:xfrm>
              <a:off x="5641788" y="1795061"/>
              <a:ext cx="0" cy="147739"/>
            </a:xfrm>
            <a:prstGeom prst="line">
              <a:avLst/>
            </a:prstGeom>
            <a:ln w="38100">
              <a:solidFill>
                <a:srgbClr val="4495A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5845169-4916-CE4A-81DB-A7B9BDC0E626}"/>
              </a:ext>
            </a:extLst>
          </p:cNvPr>
          <p:cNvGrpSpPr/>
          <p:nvPr/>
        </p:nvGrpSpPr>
        <p:grpSpPr>
          <a:xfrm>
            <a:off x="6887363" y="1063603"/>
            <a:ext cx="1269899" cy="1161108"/>
            <a:chOff x="6885699" y="792729"/>
            <a:chExt cx="1269899" cy="1161108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5932FC0-D1B1-6140-B258-2522F24B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4886" y="1078808"/>
              <a:ext cx="731520" cy="731520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61B988B-0B29-6046-A30B-A5C1E2A2E308}"/>
                </a:ext>
              </a:extLst>
            </p:cNvPr>
            <p:cNvSpPr txBox="1"/>
            <p:nvPr/>
          </p:nvSpPr>
          <p:spPr>
            <a:xfrm>
              <a:off x="6885699" y="792729"/>
              <a:ext cx="1269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495A1"/>
                  </a:solidFill>
                  <a:latin typeface="Arial" pitchFamily="34" charset="0"/>
                  <a:cs typeface="Arial" pitchFamily="34" charset="0"/>
                </a:rPr>
                <a:t>GlobalProtect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BC90823-510D-9246-AB9C-4FDAE1BB943B}"/>
                </a:ext>
              </a:extLst>
            </p:cNvPr>
            <p:cNvCxnSpPr>
              <a:cxnSpLocks/>
            </p:cNvCxnSpPr>
            <p:nvPr/>
          </p:nvCxnSpPr>
          <p:spPr>
            <a:xfrm>
              <a:off x="7511193" y="1806098"/>
              <a:ext cx="0" cy="147739"/>
            </a:xfrm>
            <a:prstGeom prst="line">
              <a:avLst/>
            </a:prstGeom>
            <a:ln w="38100">
              <a:solidFill>
                <a:srgbClr val="4495A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D9ECC02-2D8F-794F-9151-2BEF52BBDA91}"/>
              </a:ext>
            </a:extLst>
          </p:cNvPr>
          <p:cNvGrpSpPr/>
          <p:nvPr/>
        </p:nvGrpSpPr>
        <p:grpSpPr>
          <a:xfrm>
            <a:off x="3251351" y="4023396"/>
            <a:ext cx="2674986" cy="636554"/>
            <a:chOff x="3181712" y="3917611"/>
            <a:chExt cx="2674986" cy="770231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17A32C7-C31B-0048-80D5-1B194AF7DD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1712" y="3917611"/>
              <a:ext cx="2674986" cy="770231"/>
            </a:xfrm>
            <a:prstGeom prst="rect">
              <a:avLst/>
            </a:prstGeom>
            <a:solidFill>
              <a:srgbClr val="98C2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b="1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B9B8D70-4EB4-324C-94E3-EE2BB50C3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7481" y="3964226"/>
              <a:ext cx="2203517" cy="33516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587825"/>
              <a:r>
                <a:rPr lang="en-US" sz="12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CF53E5E-0E79-5A4B-A8CD-5B2FF43218FA}"/>
              </a:ext>
            </a:extLst>
          </p:cNvPr>
          <p:cNvGrpSpPr/>
          <p:nvPr/>
        </p:nvGrpSpPr>
        <p:grpSpPr>
          <a:xfrm>
            <a:off x="4544287" y="3727753"/>
            <a:ext cx="69903" cy="292616"/>
            <a:chOff x="7284548" y="3496620"/>
            <a:chExt cx="70629" cy="223855"/>
          </a:xfrm>
          <a:effectLst/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6479EF9-656A-C544-A867-4A50415E18D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19499" y="3552618"/>
              <a:ext cx="0" cy="94483"/>
            </a:xfrm>
            <a:prstGeom prst="line">
              <a:avLst/>
            </a:prstGeom>
            <a:ln cap="rnd">
              <a:solidFill>
                <a:srgbClr val="98C23D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riangle 140">
              <a:extLst>
                <a:ext uri="{FF2B5EF4-FFF2-40B4-BE49-F238E27FC236}">
                  <a16:creationId xmlns:a16="http://schemas.microsoft.com/office/drawing/2014/main" id="{0EE9013B-3B8F-CE40-9CF1-9C4D0F4B2A5D}"/>
                </a:ext>
              </a:extLst>
            </p:cNvPr>
            <p:cNvSpPr/>
            <p:nvPr/>
          </p:nvSpPr>
          <p:spPr>
            <a:xfrm>
              <a:off x="7284548" y="3496620"/>
              <a:ext cx="70629" cy="41586"/>
            </a:xfrm>
            <a:prstGeom prst="triangle">
              <a:avLst/>
            </a:prstGeom>
            <a:solidFill>
              <a:srgbClr val="98C23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b="1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2" name="Triangle 141">
              <a:extLst>
                <a:ext uri="{FF2B5EF4-FFF2-40B4-BE49-F238E27FC236}">
                  <a16:creationId xmlns:a16="http://schemas.microsoft.com/office/drawing/2014/main" id="{7E34C492-9883-0440-9E00-ABAF322AB39E}"/>
                </a:ext>
              </a:extLst>
            </p:cNvPr>
            <p:cNvSpPr/>
            <p:nvPr/>
          </p:nvSpPr>
          <p:spPr>
            <a:xfrm rot="10800000">
              <a:off x="7284548" y="3678888"/>
              <a:ext cx="70629" cy="41587"/>
            </a:xfrm>
            <a:prstGeom prst="triangle">
              <a:avLst/>
            </a:prstGeom>
            <a:solidFill>
              <a:srgbClr val="98C23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b="1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5F146225-DAA5-0C4D-B986-53174836715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66" y="4288723"/>
            <a:ext cx="912801" cy="326897"/>
          </a:xfrm>
          <a:prstGeom prst="rect">
            <a:avLst/>
          </a:prstGeom>
          <a:noFill/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D0D7269-6AF0-8749-BD8F-0727AC52E5D3}"/>
              </a:ext>
            </a:extLst>
          </p:cNvPr>
          <p:cNvGrpSpPr/>
          <p:nvPr/>
        </p:nvGrpSpPr>
        <p:grpSpPr>
          <a:xfrm>
            <a:off x="6000467" y="3722146"/>
            <a:ext cx="2654822" cy="932503"/>
            <a:chOff x="6000467" y="3722146"/>
            <a:chExt cx="2654822" cy="932503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F17BBFB7-EC65-104E-B1A1-115668C75A75}"/>
                </a:ext>
              </a:extLst>
            </p:cNvPr>
            <p:cNvGrpSpPr/>
            <p:nvPr/>
          </p:nvGrpSpPr>
          <p:grpSpPr>
            <a:xfrm>
              <a:off x="6000467" y="3722146"/>
              <a:ext cx="2654822" cy="932503"/>
              <a:chOff x="6000467" y="3722146"/>
              <a:chExt cx="2654822" cy="932503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4D2857D1-DEBB-E240-BFCC-58F324D073AC}"/>
                  </a:ext>
                </a:extLst>
              </p:cNvPr>
              <p:cNvGrpSpPr/>
              <p:nvPr/>
            </p:nvGrpSpPr>
            <p:grpSpPr>
              <a:xfrm>
                <a:off x="6000467" y="4023398"/>
                <a:ext cx="2654822" cy="631251"/>
                <a:chOff x="5930828" y="3917611"/>
                <a:chExt cx="2654822" cy="763814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9C113318-98DB-3E47-B17F-91B441F795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30828" y="3917611"/>
                  <a:ext cx="2654822" cy="763814"/>
                </a:xfrm>
                <a:prstGeom prst="rect">
                  <a:avLst/>
                </a:prstGeom>
                <a:solidFill>
                  <a:srgbClr val="98C23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7CFD9AC7-1578-DF49-9823-D2950A438D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58122" y="3964224"/>
                  <a:ext cx="2253371" cy="335169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 defTabSz="587825"/>
                  <a:r>
                    <a:rPr lang="en-US" sz="1200" b="1" dirty="0">
                      <a:solidFill>
                        <a:srgbClr val="FFFFFF"/>
                      </a:solidFill>
                      <a:latin typeface="Arial" charset="0"/>
                      <a:ea typeface="Arial" charset="0"/>
                      <a:cs typeface="Arial" charset="0"/>
                    </a:rPr>
                    <a:t>CLOUD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5DBD308-B6E2-6F4B-B356-891E4CDD6BCF}"/>
                  </a:ext>
                </a:extLst>
              </p:cNvPr>
              <p:cNvGrpSpPr/>
              <p:nvPr/>
            </p:nvGrpSpPr>
            <p:grpSpPr>
              <a:xfrm>
                <a:off x="7319855" y="3722146"/>
                <a:ext cx="69903" cy="298210"/>
                <a:chOff x="7284548" y="3492354"/>
                <a:chExt cx="70629" cy="228136"/>
              </a:xfrm>
              <a:effectLst/>
            </p:grpSpPr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6F28A192-A20F-2649-9051-1F36199CE7D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19499" y="3552617"/>
                  <a:ext cx="0" cy="94483"/>
                </a:xfrm>
                <a:prstGeom prst="line">
                  <a:avLst/>
                </a:prstGeom>
                <a:ln cap="rnd">
                  <a:solidFill>
                    <a:srgbClr val="98C23D"/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Triangle 137">
                  <a:extLst>
                    <a:ext uri="{FF2B5EF4-FFF2-40B4-BE49-F238E27FC236}">
                      <a16:creationId xmlns:a16="http://schemas.microsoft.com/office/drawing/2014/main" id="{0F56B017-B812-224D-BBED-46EF3D8DD027}"/>
                    </a:ext>
                  </a:extLst>
                </p:cNvPr>
                <p:cNvSpPr/>
                <p:nvPr/>
              </p:nvSpPr>
              <p:spPr>
                <a:xfrm>
                  <a:off x="7284548" y="3492354"/>
                  <a:ext cx="70629" cy="41586"/>
                </a:xfrm>
                <a:prstGeom prst="triangle">
                  <a:avLst/>
                </a:prstGeom>
                <a:solidFill>
                  <a:srgbClr val="98C23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9" name="Triangle 138">
                  <a:extLst>
                    <a:ext uri="{FF2B5EF4-FFF2-40B4-BE49-F238E27FC236}">
                      <a16:creationId xmlns:a16="http://schemas.microsoft.com/office/drawing/2014/main" id="{F55873D1-4D68-8E4F-8260-7B6F950EB330}"/>
                    </a:ext>
                  </a:extLst>
                </p:cNvPr>
                <p:cNvSpPr/>
                <p:nvPr/>
              </p:nvSpPr>
              <p:spPr>
                <a:xfrm rot="10800000">
                  <a:off x="7284548" y="3678903"/>
                  <a:ext cx="70629" cy="41587"/>
                </a:xfrm>
                <a:prstGeom prst="triangle">
                  <a:avLst/>
                </a:prstGeom>
                <a:solidFill>
                  <a:srgbClr val="98C23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F531FD5C-CAC2-0643-83CB-8BA1E870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374" y="4313905"/>
              <a:ext cx="320040" cy="320040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261815A2-905E-DA47-85AC-22281CC2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4427" y="4313905"/>
              <a:ext cx="320040" cy="320040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62F9518B-135B-7A46-84BC-3764459C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50927" y="4377443"/>
              <a:ext cx="830424" cy="151870"/>
            </a:xfrm>
            <a:prstGeom prst="rect">
              <a:avLst/>
            </a:prstGeom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1EE1D91-872D-DD45-8E68-ECD2C5500E56}"/>
              </a:ext>
            </a:extLst>
          </p:cNvPr>
          <p:cNvGrpSpPr/>
          <p:nvPr/>
        </p:nvGrpSpPr>
        <p:grpSpPr>
          <a:xfrm>
            <a:off x="488711" y="3727724"/>
            <a:ext cx="2688510" cy="926925"/>
            <a:chOff x="488711" y="3727724"/>
            <a:chExt cx="2688510" cy="92692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6B386B8-B82C-5942-8594-9A4BAD3F15A2}"/>
                </a:ext>
              </a:extLst>
            </p:cNvPr>
            <p:cNvGrpSpPr/>
            <p:nvPr/>
          </p:nvGrpSpPr>
          <p:grpSpPr>
            <a:xfrm>
              <a:off x="488711" y="3727724"/>
              <a:ext cx="2688510" cy="926925"/>
              <a:chOff x="488711" y="3727724"/>
              <a:chExt cx="2688510" cy="92692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937DE16-E9D5-934F-917D-4B00AA05C8A1}"/>
                  </a:ext>
                </a:extLst>
              </p:cNvPr>
              <p:cNvGrpSpPr/>
              <p:nvPr/>
            </p:nvGrpSpPr>
            <p:grpSpPr>
              <a:xfrm>
                <a:off x="488711" y="4023398"/>
                <a:ext cx="2688510" cy="631251"/>
                <a:chOff x="419072" y="3917611"/>
                <a:chExt cx="2688510" cy="763814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57DD81D0-CF58-C047-AFC3-A88F20AADC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9072" y="3917611"/>
                  <a:ext cx="2688510" cy="763814"/>
                </a:xfrm>
                <a:prstGeom prst="rect">
                  <a:avLst/>
                </a:prstGeom>
                <a:solidFill>
                  <a:srgbClr val="98C23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C276B5A-7687-8C42-B05F-739D25A059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1329" y="3963238"/>
                  <a:ext cx="1825606" cy="335169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 defTabSz="587825"/>
                  <a:r>
                    <a:rPr lang="en-US" sz="1200" b="1" dirty="0">
                      <a:solidFill>
                        <a:prstClr val="white"/>
                      </a:solidFill>
                      <a:latin typeface="Arial" charset="0"/>
                      <a:ea typeface="Arial" charset="0"/>
                      <a:cs typeface="Arial" charset="0"/>
                    </a:rPr>
                    <a:t>ENDPOINT</a:t>
                  </a:r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722BB3A-69D7-0A43-985D-050C9D14F4DC}"/>
                  </a:ext>
                </a:extLst>
              </p:cNvPr>
              <p:cNvGrpSpPr/>
              <p:nvPr/>
            </p:nvGrpSpPr>
            <p:grpSpPr>
              <a:xfrm>
                <a:off x="1809179" y="3727724"/>
                <a:ext cx="69903" cy="292639"/>
                <a:chOff x="7284548" y="3496620"/>
                <a:chExt cx="70629" cy="223874"/>
              </a:xfrm>
              <a:effectLst/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A8C8D9A-1BB6-8A4C-890F-D16120AAB1D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19499" y="3552619"/>
                  <a:ext cx="0" cy="94483"/>
                </a:xfrm>
                <a:prstGeom prst="line">
                  <a:avLst/>
                </a:prstGeom>
                <a:ln cap="rnd">
                  <a:solidFill>
                    <a:srgbClr val="98C23D"/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Triangle 143">
                  <a:extLst>
                    <a:ext uri="{FF2B5EF4-FFF2-40B4-BE49-F238E27FC236}">
                      <a16:creationId xmlns:a16="http://schemas.microsoft.com/office/drawing/2014/main" id="{F9BDE52B-B7C4-4B44-A25E-D47601018B6A}"/>
                    </a:ext>
                  </a:extLst>
                </p:cNvPr>
                <p:cNvSpPr/>
                <p:nvPr/>
              </p:nvSpPr>
              <p:spPr>
                <a:xfrm>
                  <a:off x="7284548" y="3496620"/>
                  <a:ext cx="70629" cy="41586"/>
                </a:xfrm>
                <a:prstGeom prst="triangle">
                  <a:avLst/>
                </a:prstGeom>
                <a:solidFill>
                  <a:srgbClr val="98C23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5" name="Triangle 144">
                  <a:extLst>
                    <a:ext uri="{FF2B5EF4-FFF2-40B4-BE49-F238E27FC236}">
                      <a16:creationId xmlns:a16="http://schemas.microsoft.com/office/drawing/2014/main" id="{AAB9C2F6-2952-A140-A89A-9E069DFC1C62}"/>
                    </a:ext>
                  </a:extLst>
                </p:cNvPr>
                <p:cNvSpPr/>
                <p:nvPr/>
              </p:nvSpPr>
              <p:spPr>
                <a:xfrm rot="10800000">
                  <a:off x="7284548" y="3678907"/>
                  <a:ext cx="70629" cy="41587"/>
                </a:xfrm>
                <a:prstGeom prst="triangle">
                  <a:avLst/>
                </a:prstGeom>
                <a:solidFill>
                  <a:srgbClr val="98C23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42FAEB40-EA50-FF47-B193-40DD2B9D5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689" y="4311392"/>
              <a:ext cx="322553" cy="322553"/>
            </a:xfrm>
            <a:prstGeom prst="rect">
              <a:avLst/>
            </a:prstGeom>
          </p:spPr>
        </p:pic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3F08B713-3741-3645-8D69-9604FEA96F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41" y="4288723"/>
            <a:ext cx="32004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A4. Wait for deployment to complete…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7500" y="742950"/>
            <a:ext cx="3760724" cy="384733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1200" dirty="0"/>
          </a:p>
          <a:p>
            <a:pPr>
              <a:buFont typeface="+mj-lt"/>
              <a:buAutoNum type="arabicPeriod"/>
            </a:pPr>
            <a:endParaRPr lang="en-US" sz="1200" dirty="0"/>
          </a:p>
          <a:p>
            <a:pPr>
              <a:buFont typeface="+mj-lt"/>
              <a:buAutoNum type="arabicPeriod"/>
            </a:pPr>
            <a:endParaRPr lang="en-US" sz="1200" dirty="0"/>
          </a:p>
          <a:p>
            <a:pPr marL="0" indent="0" algn="ctr">
              <a:buNone/>
            </a:pPr>
            <a:r>
              <a:rPr lang="en-US" sz="1200" b="1" i="1" u="sng" dirty="0"/>
              <a:t>Deployment takes ~10 Minutes to complete.</a:t>
            </a:r>
          </a:p>
          <a:p>
            <a:pPr marL="0" indent="0">
              <a:buNone/>
            </a:pPr>
            <a:r>
              <a:rPr lang="en-US" sz="1200" dirty="0"/>
              <a:t>Once the template finishes, the bell in the top right corner will say “</a:t>
            </a:r>
            <a:r>
              <a:rPr lang="en-US" sz="1200" b="1" i="1" dirty="0"/>
              <a:t>Deployment Succeeded</a:t>
            </a:r>
            <a:r>
              <a:rPr lang="en-US" sz="1200" dirty="0"/>
              <a:t>”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16F311-49F0-434F-8937-B1662DCC4D50}"/>
              </a:ext>
            </a:extLst>
          </p:cNvPr>
          <p:cNvGrpSpPr>
            <a:grpSpLocks noChangeAspect="1"/>
          </p:cNvGrpSpPr>
          <p:nvPr/>
        </p:nvGrpSpPr>
        <p:grpSpPr>
          <a:xfrm>
            <a:off x="4480360" y="1310640"/>
            <a:ext cx="4308606" cy="2377440"/>
            <a:chOff x="4228548" y="533401"/>
            <a:chExt cx="3416674" cy="18852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2A26A3-5226-7E44-83A1-882414C76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8548" y="533401"/>
              <a:ext cx="3416674" cy="188528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34A250-7CD8-D747-B65C-19DB75BFF2DC}"/>
                </a:ext>
              </a:extLst>
            </p:cNvPr>
            <p:cNvSpPr/>
            <p:nvPr/>
          </p:nvSpPr>
          <p:spPr>
            <a:xfrm>
              <a:off x="4453253" y="1437634"/>
              <a:ext cx="1230371" cy="224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77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License the Firewall</a:t>
            </a:r>
          </a:p>
        </p:txBody>
      </p:sp>
    </p:spTree>
    <p:extLst>
      <p:ext uri="{BB962C8B-B14F-4D97-AF65-F5344CB8AC3E}">
        <p14:creationId xmlns:p14="http://schemas.microsoft.com/office/powerpoint/2010/main" val="103488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B1.  Find FW-1 Management IP.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0242" y="868456"/>
            <a:ext cx="2629265" cy="384733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r>
              <a:rPr lang="en-US" sz="1000" dirty="0"/>
              <a:t>Go to All Resources</a:t>
            </a:r>
            <a:r>
              <a:rPr lang="en-US" sz="1000" dirty="0">
                <a:sym typeface="Wingdings" pitchFamily="2" charset="2"/>
              </a:rPr>
              <a:t>fw1-mgmt-pip</a:t>
            </a:r>
            <a:endParaRPr lang="en-US" sz="1000" dirty="0"/>
          </a:p>
          <a:p>
            <a:pPr>
              <a:buFont typeface="+mj-lt"/>
              <a:buAutoNum type="arabicPeriod"/>
            </a:pPr>
            <a:r>
              <a:rPr lang="en-US" sz="1000" dirty="0"/>
              <a:t>Copy the Public IP Address to your clipboard.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Paste the IP in a browser preceded by https://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Accept certificate warning and enter the credentials:</a:t>
            </a:r>
          </a:p>
          <a:p>
            <a:pPr lvl="1">
              <a:buFont typeface="+mj-lt"/>
              <a:buAutoNum type="arabicPeriod"/>
            </a:pPr>
            <a:r>
              <a:rPr lang="en-US" sz="800" dirty="0"/>
              <a:t>Username: </a:t>
            </a:r>
            <a:r>
              <a:rPr lang="en-US" sz="800" b="1" dirty="0" err="1"/>
              <a:t>paloalto</a:t>
            </a:r>
            <a:endParaRPr lang="en-US" sz="800" b="1" dirty="0"/>
          </a:p>
          <a:p>
            <a:pPr lvl="1">
              <a:buFont typeface="+mj-lt"/>
              <a:buAutoNum type="arabicPeriod"/>
            </a:pPr>
            <a:r>
              <a:rPr lang="en-US" sz="800" dirty="0"/>
              <a:t>Password:  </a:t>
            </a:r>
            <a:r>
              <a:rPr lang="en-US" sz="800" b="1" dirty="0"/>
              <a:t>PanPassword123!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CE6B30-7CDE-5640-A2F9-9ED51E0079CE}"/>
              </a:ext>
            </a:extLst>
          </p:cNvPr>
          <p:cNvGrpSpPr/>
          <p:nvPr/>
        </p:nvGrpSpPr>
        <p:grpSpPr>
          <a:xfrm>
            <a:off x="3022589" y="711193"/>
            <a:ext cx="5818094" cy="2240928"/>
            <a:chOff x="3027838" y="2666619"/>
            <a:chExt cx="5818094" cy="22409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028FA9-0C0B-C848-B2CB-B89E5725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7838" y="2666619"/>
              <a:ext cx="5818094" cy="224092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FCA21A-8A33-6441-AE0C-94A8AEA3155B}"/>
                </a:ext>
              </a:extLst>
            </p:cNvPr>
            <p:cNvSpPr/>
            <p:nvPr/>
          </p:nvSpPr>
          <p:spPr>
            <a:xfrm>
              <a:off x="4228548" y="2978331"/>
              <a:ext cx="1094416" cy="1792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FE193E-42E8-4D48-888A-875833B164EB}"/>
                </a:ext>
              </a:extLst>
            </p:cNvPr>
            <p:cNvSpPr/>
            <p:nvPr/>
          </p:nvSpPr>
          <p:spPr>
            <a:xfrm>
              <a:off x="3027838" y="3657601"/>
              <a:ext cx="1094416" cy="2191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0606C9-DDE7-B640-A748-9DCD23BC4DEB}"/>
                </a:ext>
              </a:extLst>
            </p:cNvPr>
            <p:cNvSpPr/>
            <p:nvPr/>
          </p:nvSpPr>
          <p:spPr>
            <a:xfrm>
              <a:off x="7751516" y="3876731"/>
              <a:ext cx="1094416" cy="2121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49C8201-082D-0E4D-8FE6-D7F998E2B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589" y="2193182"/>
            <a:ext cx="5893918" cy="27529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6F98DF-3A56-E340-9708-A58AFE08B8AD}"/>
              </a:ext>
            </a:extLst>
          </p:cNvPr>
          <p:cNvSpPr/>
          <p:nvPr/>
        </p:nvSpPr>
        <p:spPr>
          <a:xfrm>
            <a:off x="3569797" y="2193183"/>
            <a:ext cx="1952462" cy="22846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74ABD5-231B-C249-8419-9D0BBC72BC90}"/>
              </a:ext>
            </a:extLst>
          </p:cNvPr>
          <p:cNvSpPr txBox="1"/>
          <p:nvPr/>
        </p:nvSpPr>
        <p:spPr>
          <a:xfrm>
            <a:off x="5459506" y="4100027"/>
            <a:ext cx="131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paloalto</a:t>
            </a:r>
            <a:endParaRPr lang="en-US" sz="12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4D089C-54B8-094D-B760-C436872BF304}"/>
              </a:ext>
            </a:extLst>
          </p:cNvPr>
          <p:cNvSpPr txBox="1"/>
          <p:nvPr/>
        </p:nvSpPr>
        <p:spPr>
          <a:xfrm>
            <a:off x="5459506" y="4371904"/>
            <a:ext cx="1550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PanPassword123!</a:t>
            </a:r>
          </a:p>
        </p:txBody>
      </p:sp>
    </p:spTree>
    <p:extLst>
      <p:ext uri="{BB962C8B-B14F-4D97-AF65-F5344CB8AC3E}">
        <p14:creationId xmlns:p14="http://schemas.microsoft.com/office/powerpoint/2010/main" val="11015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B2.  License the VM-Series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FD91E-DE13-174E-9CC6-EB19EB9E8E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1" y="757617"/>
            <a:ext cx="4278775" cy="3847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Copy CPU ID &amp; UUID from firewall dashboard.</a:t>
            </a:r>
            <a:endParaRPr lang="en-US" dirty="0">
              <a:hlinkClick r:id="rId2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hlinkClick r:id="rId2"/>
              </a:rPr>
              <a:t>https://support.paloaltonetworks.com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b="1" dirty="0"/>
              <a:t>Username</a:t>
            </a:r>
            <a:r>
              <a:rPr lang="en-US" dirty="0"/>
              <a:t>: Microsoft Email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Password</a:t>
            </a:r>
            <a:r>
              <a:rPr lang="en-US" dirty="0"/>
              <a:t>: pan4MS!55</a:t>
            </a:r>
          </a:p>
          <a:p>
            <a:pPr>
              <a:buFont typeface="+mj-lt"/>
              <a:buAutoNum type="arabicPeriod"/>
            </a:pPr>
            <a:r>
              <a:rPr lang="en-US" dirty="0"/>
              <a:t>Create Security Answers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FD062-471F-BA4F-A068-13D20D35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95" y="954860"/>
            <a:ext cx="4026471" cy="31558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F5593A-9866-3945-A98D-701A81904FFA}"/>
              </a:ext>
            </a:extLst>
          </p:cNvPr>
          <p:cNvSpPr/>
          <p:nvPr/>
        </p:nvSpPr>
        <p:spPr>
          <a:xfrm>
            <a:off x="5923187" y="3736594"/>
            <a:ext cx="2363057" cy="37414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35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B2.  License the VM-Series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FD91E-DE13-174E-9CC6-EB19EB9E8E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1" y="757617"/>
            <a:ext cx="4278775" cy="3847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Copy CPU ID &amp; UUID from firewall dashboard.</a:t>
            </a:r>
            <a:endParaRPr lang="en-US" dirty="0">
              <a:hlinkClick r:id="rId2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hlinkClick r:id="rId2"/>
              </a:rPr>
              <a:t>https://support.paloaltonetworks.com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b="1" dirty="0"/>
              <a:t>Username</a:t>
            </a:r>
            <a:r>
              <a:rPr lang="en-US" dirty="0"/>
              <a:t>: Microsoft Email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Password</a:t>
            </a:r>
            <a:r>
              <a:rPr lang="en-US" dirty="0"/>
              <a:t>: pan4MS!55</a:t>
            </a:r>
          </a:p>
          <a:p>
            <a:pPr>
              <a:buFont typeface="+mj-lt"/>
              <a:buAutoNum type="arabicPeriod"/>
            </a:pPr>
            <a:r>
              <a:rPr lang="en-US" dirty="0"/>
              <a:t>Create Security Answers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FD062-471F-BA4F-A068-13D20D35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95" y="954860"/>
            <a:ext cx="4026471" cy="31558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F5593A-9866-3945-A98D-701A81904FFA}"/>
              </a:ext>
            </a:extLst>
          </p:cNvPr>
          <p:cNvSpPr/>
          <p:nvPr/>
        </p:nvSpPr>
        <p:spPr>
          <a:xfrm>
            <a:off x="5923187" y="3736594"/>
            <a:ext cx="2363057" cy="37414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Configure Untrust and Trust NICs</a:t>
            </a:r>
          </a:p>
        </p:txBody>
      </p:sp>
    </p:spTree>
    <p:extLst>
      <p:ext uri="{BB962C8B-B14F-4D97-AF65-F5344CB8AC3E}">
        <p14:creationId xmlns:p14="http://schemas.microsoft.com/office/powerpoint/2010/main" val="284861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B3.  Assign Virtual Router to Ethernet1/1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82329-4C53-D24D-B6BC-5C7E5017106F}"/>
              </a:ext>
            </a:extLst>
          </p:cNvPr>
          <p:cNvGrpSpPr/>
          <p:nvPr/>
        </p:nvGrpSpPr>
        <p:grpSpPr>
          <a:xfrm>
            <a:off x="317539" y="686098"/>
            <a:ext cx="5577840" cy="3921919"/>
            <a:chOff x="3199830" y="663796"/>
            <a:chExt cx="5577840" cy="39219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4F01DE-8AEB-0E4E-97D7-F82D197FC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9830" y="663796"/>
              <a:ext cx="5577840" cy="392191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B59613-22C0-B945-B400-30038246142A}"/>
                </a:ext>
              </a:extLst>
            </p:cNvPr>
            <p:cNvSpPr/>
            <p:nvPr/>
          </p:nvSpPr>
          <p:spPr>
            <a:xfrm>
              <a:off x="4621357" y="3628791"/>
              <a:ext cx="773603" cy="2284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A7CB1C-A137-A44A-A1FE-DEBC5623347B}"/>
                </a:ext>
              </a:extLst>
            </p:cNvPr>
            <p:cNvSpPr/>
            <p:nvPr/>
          </p:nvSpPr>
          <p:spPr>
            <a:xfrm>
              <a:off x="6565981" y="801665"/>
              <a:ext cx="465755" cy="1810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D488B9-26DA-1B41-BF17-0FC653872398}"/>
                </a:ext>
              </a:extLst>
            </p:cNvPr>
            <p:cNvSpPr/>
            <p:nvPr/>
          </p:nvSpPr>
          <p:spPr>
            <a:xfrm>
              <a:off x="3289381" y="1158657"/>
              <a:ext cx="1088466" cy="159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48D6FE-DE58-8D4C-A80A-8BE23FFE42E3}"/>
                </a:ext>
              </a:extLst>
            </p:cNvPr>
            <p:cNvSpPr/>
            <p:nvPr/>
          </p:nvSpPr>
          <p:spPr>
            <a:xfrm>
              <a:off x="4402899" y="1799572"/>
              <a:ext cx="920663" cy="159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B518FAF-FF30-3A49-A553-514506F9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52" y="782442"/>
            <a:ext cx="4625556" cy="28686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A845863-4091-8E40-909A-56449470B61B}"/>
              </a:ext>
            </a:extLst>
          </p:cNvPr>
          <p:cNvSpPr/>
          <p:nvPr/>
        </p:nvSpPr>
        <p:spPr>
          <a:xfrm>
            <a:off x="5803226" y="1004987"/>
            <a:ext cx="773603" cy="17597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B4.  Assign Zone to Ethernet1/1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0439D-382A-A942-BFBA-E0A6FA87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4" y="649004"/>
            <a:ext cx="6420139" cy="4081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44C7A-CE2B-0F47-B073-365ECFE5C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52" y="533401"/>
            <a:ext cx="4584833" cy="34092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E3272C-AFE7-3842-AEE2-F250E87DCCD1}"/>
              </a:ext>
            </a:extLst>
          </p:cNvPr>
          <p:cNvSpPr/>
          <p:nvPr/>
        </p:nvSpPr>
        <p:spPr>
          <a:xfrm>
            <a:off x="5189909" y="747133"/>
            <a:ext cx="1645789" cy="18040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60D711-64F3-8C44-8615-91191F92D83B}"/>
              </a:ext>
            </a:extLst>
          </p:cNvPr>
          <p:cNvSpPr/>
          <p:nvPr/>
        </p:nvSpPr>
        <p:spPr>
          <a:xfrm>
            <a:off x="1724722" y="4155689"/>
            <a:ext cx="524108" cy="18784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64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B5. Set Ethernet1/1 to DHCP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0242" y="868456"/>
            <a:ext cx="2629265" cy="384733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r>
              <a:rPr lang="en-US" sz="1000" dirty="0"/>
              <a:t>While still inside ethernet1/1, click IPv4 Tab.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Check DHCP Client (we will pull whatever IP Address Azure is giving us).  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Uncheck “Automatically create default route pointing to default gateway provided by server.”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8A1EC-ED17-1240-9B24-5E4D78F8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17" y="1153649"/>
            <a:ext cx="6144322" cy="29270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6CF4933-84B9-2145-BBA7-2C84299E9054}"/>
              </a:ext>
            </a:extLst>
          </p:cNvPr>
          <p:cNvSpPr/>
          <p:nvPr/>
        </p:nvSpPr>
        <p:spPr>
          <a:xfrm>
            <a:off x="3891776" y="2821259"/>
            <a:ext cx="211874" cy="23615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4A6980-0913-2C42-BF87-8ACC418618C6}"/>
              </a:ext>
            </a:extLst>
          </p:cNvPr>
          <p:cNvSpPr/>
          <p:nvPr/>
        </p:nvSpPr>
        <p:spPr>
          <a:xfrm>
            <a:off x="4958575" y="2341756"/>
            <a:ext cx="717395" cy="27541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2080D6-E8FC-E54F-B94C-A2F8563B9F0D}"/>
              </a:ext>
            </a:extLst>
          </p:cNvPr>
          <p:cNvSpPr/>
          <p:nvPr/>
        </p:nvSpPr>
        <p:spPr>
          <a:xfrm>
            <a:off x="3486392" y="2105597"/>
            <a:ext cx="335800" cy="23615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0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B6.  Assign Management Profile to Ethernet1/1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0242" y="868456"/>
            <a:ext cx="2629265" cy="384733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r>
              <a:rPr lang="en-US" sz="1000" dirty="0"/>
              <a:t>While still inside ethernet1/1, click Advanced Tab.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Click the Management Profile dropdown and select New Management Profile.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Enable SSH, click OK</a:t>
            </a:r>
          </a:p>
          <a:p>
            <a:pPr>
              <a:buFont typeface="+mj-lt"/>
              <a:buAutoNum type="arabicPeriod"/>
            </a:pP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5B23B-DF3C-C841-863F-FE869BE5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507" y="1240080"/>
            <a:ext cx="4958566" cy="3104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91B48-026F-C342-8827-57D85F8D7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790" y="905025"/>
            <a:ext cx="3959125" cy="32143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D69A31-E067-F648-928D-49BC5DB20971}"/>
              </a:ext>
            </a:extLst>
          </p:cNvPr>
          <p:cNvSpPr/>
          <p:nvPr/>
        </p:nvSpPr>
        <p:spPr>
          <a:xfrm>
            <a:off x="3875495" y="1996068"/>
            <a:ext cx="451177" cy="2441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1ACB7-2B15-0449-ACEC-CF7ADF5C48A0}"/>
              </a:ext>
            </a:extLst>
          </p:cNvPr>
          <p:cNvSpPr/>
          <p:nvPr/>
        </p:nvSpPr>
        <p:spPr>
          <a:xfrm>
            <a:off x="3875494" y="3178099"/>
            <a:ext cx="1008740" cy="2118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E6AA0-3F5C-DD4C-A0A3-6049F16422E4}"/>
              </a:ext>
            </a:extLst>
          </p:cNvPr>
          <p:cNvSpPr/>
          <p:nvPr/>
        </p:nvSpPr>
        <p:spPr>
          <a:xfrm>
            <a:off x="5734031" y="1083964"/>
            <a:ext cx="1008740" cy="2118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89E177-DA3A-D94A-B8C2-3A409B4192EF}"/>
              </a:ext>
            </a:extLst>
          </p:cNvPr>
          <p:cNvSpPr/>
          <p:nvPr/>
        </p:nvSpPr>
        <p:spPr>
          <a:xfrm>
            <a:off x="5930610" y="1976060"/>
            <a:ext cx="726668" cy="15382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85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471023-2C7E-0A4A-B34A-FD387AFE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89" y="201800"/>
            <a:ext cx="8412411" cy="308372"/>
          </a:xfrm>
        </p:spPr>
        <p:txBody>
          <a:bodyPr/>
          <a:lstStyle/>
          <a:p>
            <a:r>
              <a:rPr lang="en-US" cap="all" dirty="0"/>
              <a:t>Leadership in Cybersecurity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E945683-A708-9C4B-B5CF-1A76D79522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3493" y="2017044"/>
          <a:ext cx="2812505" cy="191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E05E854-08DE-F946-8B9A-DA03C39977D3}"/>
              </a:ext>
            </a:extLst>
          </p:cNvPr>
          <p:cNvSpPr txBox="1"/>
          <p:nvPr/>
        </p:nvSpPr>
        <p:spPr>
          <a:xfrm>
            <a:off x="397221" y="3879525"/>
            <a:ext cx="25250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87825"/>
            <a:r>
              <a:rPr lang="en-US" sz="1125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63% of the Global 2K</a:t>
            </a:r>
          </a:p>
          <a:p>
            <a:pPr algn="ctr" defTabSz="587825"/>
            <a:r>
              <a:rPr lang="en-US" sz="1125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are Palo Alto Networks customers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9D7CE0-A9AD-994A-B4A7-509E4D26AD4A}"/>
              </a:ext>
            </a:extLst>
          </p:cNvPr>
          <p:cNvSpPr txBox="1"/>
          <p:nvPr/>
        </p:nvSpPr>
        <p:spPr>
          <a:xfrm>
            <a:off x="3831177" y="3879525"/>
            <a:ext cx="149111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87825"/>
            <a:r>
              <a:rPr lang="en-US" sz="1125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29% year over year</a:t>
            </a:r>
          </a:p>
          <a:p>
            <a:pPr algn="ctr" defTabSz="587825"/>
            <a:r>
              <a:rPr lang="en-US" sz="1125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revenue growth*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D671C2-784A-AE40-BE80-F32191B1F82A}"/>
              </a:ext>
            </a:extLst>
          </p:cNvPr>
          <p:cNvSpPr/>
          <p:nvPr/>
        </p:nvSpPr>
        <p:spPr>
          <a:xfrm>
            <a:off x="253494" y="1351280"/>
            <a:ext cx="2812505" cy="3164159"/>
          </a:xfrm>
          <a:prstGeom prst="rect">
            <a:avLst/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92EC66-E1B2-E644-9F59-26A8B0DA625B}"/>
              </a:ext>
            </a:extLst>
          </p:cNvPr>
          <p:cNvSpPr/>
          <p:nvPr/>
        </p:nvSpPr>
        <p:spPr>
          <a:xfrm>
            <a:off x="3167947" y="1351280"/>
            <a:ext cx="2812505" cy="3164159"/>
          </a:xfrm>
          <a:prstGeom prst="rect">
            <a:avLst/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D1D656-A6B2-B541-982E-298539498429}"/>
              </a:ext>
            </a:extLst>
          </p:cNvPr>
          <p:cNvSpPr/>
          <p:nvPr/>
        </p:nvSpPr>
        <p:spPr>
          <a:xfrm>
            <a:off x="6082400" y="1351280"/>
            <a:ext cx="2812505" cy="3164159"/>
          </a:xfrm>
          <a:prstGeom prst="rect">
            <a:avLst/>
          </a:prstGeom>
          <a:noFill/>
          <a:ln w="95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6B341B-4B5C-B744-B83C-595FB5709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525" y="2093372"/>
            <a:ext cx="1541517" cy="15415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969F75-A07B-184D-AE16-3572EECD0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280" y="3768107"/>
            <a:ext cx="2018740" cy="48891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8C997CC-EBF6-6B46-A78B-7AE6203F292F}"/>
              </a:ext>
            </a:extLst>
          </p:cNvPr>
          <p:cNvSpPr/>
          <p:nvPr/>
        </p:nvSpPr>
        <p:spPr>
          <a:xfrm>
            <a:off x="580220" y="827632"/>
            <a:ext cx="2159050" cy="108244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34D04E-2C73-3443-A8BA-FF2A766C3599}"/>
              </a:ext>
            </a:extLst>
          </p:cNvPr>
          <p:cNvSpPr txBox="1"/>
          <p:nvPr/>
        </p:nvSpPr>
        <p:spPr>
          <a:xfrm>
            <a:off x="575496" y="851106"/>
            <a:ext cx="2159050" cy="1077218"/>
          </a:xfrm>
          <a:prstGeom prst="rect">
            <a:avLst/>
          </a:prstGeom>
          <a:gradFill flip="none" rotWithShape="1">
            <a:gsLst>
              <a:gs pos="0">
                <a:srgbClr val="0098C0">
                  <a:shade val="30000"/>
                  <a:satMod val="115000"/>
                </a:srgbClr>
              </a:gs>
              <a:gs pos="50000">
                <a:srgbClr val="0098C0">
                  <a:shade val="67500"/>
                  <a:satMod val="115000"/>
                </a:srgbClr>
              </a:gs>
              <a:gs pos="100000">
                <a:srgbClr val="0098C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 defTabSz="587825"/>
            <a:r>
              <a:rPr lang="en-US" sz="36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85</a:t>
            </a:r>
          </a:p>
          <a:p>
            <a:pPr algn="ctr" defTabSz="587825"/>
            <a:r>
              <a:rPr 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of Fortune 100 </a:t>
            </a:r>
          </a:p>
          <a:p>
            <a:pPr algn="ctr" defTabSz="587825"/>
            <a:r>
              <a:rPr 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rely on Palo Alto Networks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FF6646-FFC0-734C-9947-37763446002A}"/>
              </a:ext>
            </a:extLst>
          </p:cNvPr>
          <p:cNvSpPr/>
          <p:nvPr/>
        </p:nvSpPr>
        <p:spPr>
          <a:xfrm>
            <a:off x="3494673" y="827632"/>
            <a:ext cx="2159050" cy="1082448"/>
          </a:xfrm>
          <a:prstGeom prst="rect">
            <a:avLst/>
          </a:prstGeom>
          <a:gradFill flip="none" rotWithShape="1">
            <a:gsLst>
              <a:gs pos="0">
                <a:srgbClr val="0098C0">
                  <a:shade val="30000"/>
                  <a:satMod val="115000"/>
                </a:srgbClr>
              </a:gs>
              <a:gs pos="50000">
                <a:srgbClr val="0098C0">
                  <a:shade val="67500"/>
                  <a:satMod val="115000"/>
                </a:srgbClr>
              </a:gs>
              <a:gs pos="100000">
                <a:srgbClr val="0098C0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3FB0B8-23C8-D54A-A363-F21C3089DB60}"/>
              </a:ext>
            </a:extLst>
          </p:cNvPr>
          <p:cNvSpPr/>
          <p:nvPr/>
        </p:nvSpPr>
        <p:spPr>
          <a:xfrm>
            <a:off x="6409125" y="827632"/>
            <a:ext cx="2159050" cy="1082448"/>
          </a:xfrm>
          <a:prstGeom prst="rect">
            <a:avLst/>
          </a:prstGeom>
          <a:gradFill flip="none" rotWithShape="1">
            <a:gsLst>
              <a:gs pos="0">
                <a:srgbClr val="0098C0">
                  <a:shade val="30000"/>
                  <a:satMod val="115000"/>
                </a:srgbClr>
              </a:gs>
              <a:gs pos="50000">
                <a:srgbClr val="0098C0">
                  <a:shade val="67500"/>
                  <a:satMod val="115000"/>
                </a:srgbClr>
              </a:gs>
              <a:gs pos="100000">
                <a:srgbClr val="0098C0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38F461-0C07-CB40-8184-4130B1355FE9}"/>
              </a:ext>
            </a:extLst>
          </p:cNvPr>
          <p:cNvSpPr txBox="1"/>
          <p:nvPr/>
        </p:nvSpPr>
        <p:spPr>
          <a:xfrm>
            <a:off x="3638468" y="786555"/>
            <a:ext cx="19593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7825"/>
            <a:r>
              <a:rPr lang="en-US" sz="36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#1 </a:t>
            </a:r>
          </a:p>
          <a:p>
            <a:pPr algn="ctr" defTabSz="587825"/>
            <a:r>
              <a:rPr lang="en-US" sz="16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in Enterprise Security</a:t>
            </a:r>
            <a:endParaRPr lang="en-US" sz="41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ADA9F8-B2B8-1747-9AFC-3BF2D3AB93F7}"/>
              </a:ext>
            </a:extLst>
          </p:cNvPr>
          <p:cNvSpPr txBox="1"/>
          <p:nvPr/>
        </p:nvSpPr>
        <p:spPr>
          <a:xfrm>
            <a:off x="6479281" y="845195"/>
            <a:ext cx="2018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7825"/>
            <a:r>
              <a:rPr lang="en-US" sz="36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54,000+</a:t>
            </a:r>
          </a:p>
          <a:p>
            <a:pPr algn="ctr" defTabSz="587825"/>
            <a:r>
              <a:rPr 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customers </a:t>
            </a:r>
          </a:p>
          <a:p>
            <a:pPr algn="ctr" defTabSz="587825"/>
            <a:r>
              <a:rPr 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in 150+ countries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3A7FAB-E8F6-EF4B-AE83-FAF4D82AC99C}"/>
              </a:ext>
            </a:extLst>
          </p:cNvPr>
          <p:cNvSpPr/>
          <p:nvPr/>
        </p:nvSpPr>
        <p:spPr>
          <a:xfrm>
            <a:off x="4528649" y="2953805"/>
            <a:ext cx="175374" cy="68433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392A85-6D4A-0F4E-999E-62E886B7FFB7}"/>
              </a:ext>
            </a:extLst>
          </p:cNvPr>
          <p:cNvSpPr/>
          <p:nvPr/>
        </p:nvSpPr>
        <p:spPr>
          <a:xfrm>
            <a:off x="4960897" y="2727959"/>
            <a:ext cx="186766" cy="93080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DAAB168-0B66-3C44-A4A2-82EDD7E1AE64}"/>
              </a:ext>
            </a:extLst>
          </p:cNvPr>
          <p:cNvCxnSpPr>
            <a:cxnSpLocks/>
          </p:cNvCxnSpPr>
          <p:nvPr/>
        </p:nvCxnSpPr>
        <p:spPr>
          <a:xfrm>
            <a:off x="3494673" y="3647665"/>
            <a:ext cx="21590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B6A93E2-7F3B-AA48-B3F6-299835348335}"/>
              </a:ext>
            </a:extLst>
          </p:cNvPr>
          <p:cNvSpPr/>
          <p:nvPr/>
        </p:nvSpPr>
        <p:spPr>
          <a:xfrm>
            <a:off x="4015836" y="1964689"/>
            <a:ext cx="1120821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87825"/>
            <a:r>
              <a:rPr lang="en-US" sz="105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Revenue trend</a:t>
            </a:r>
          </a:p>
          <a:p>
            <a:pPr algn="ctr" defTabSz="587825"/>
            <a:r>
              <a:rPr lang="en-US" sz="105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40% CAGR</a:t>
            </a:r>
          </a:p>
          <a:p>
            <a:pPr algn="ctr" defTabSz="587825"/>
            <a:r>
              <a:rPr lang="en-US" sz="105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FY14 - FY18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E12B569-BCCB-D14C-8D6D-54D76C7F0970}"/>
              </a:ext>
            </a:extLst>
          </p:cNvPr>
          <p:cNvSpPr/>
          <p:nvPr/>
        </p:nvSpPr>
        <p:spPr>
          <a:xfrm>
            <a:off x="3512235" y="3633161"/>
            <a:ext cx="4315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87825"/>
            <a:r>
              <a:rPr lang="en-US" sz="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FY14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78D37F7-69EB-E947-94BC-DC91F0B69417}"/>
              </a:ext>
            </a:extLst>
          </p:cNvPr>
          <p:cNvSpPr/>
          <p:nvPr/>
        </p:nvSpPr>
        <p:spPr>
          <a:xfrm>
            <a:off x="3953469" y="3633161"/>
            <a:ext cx="4315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87825"/>
            <a:r>
              <a:rPr lang="en-US" sz="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FY15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1276B2-E2D9-E043-9108-DF9F52844FA4}"/>
              </a:ext>
            </a:extLst>
          </p:cNvPr>
          <p:cNvSpPr/>
          <p:nvPr/>
        </p:nvSpPr>
        <p:spPr>
          <a:xfrm>
            <a:off x="4394703" y="3633161"/>
            <a:ext cx="4315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87825"/>
            <a:r>
              <a:rPr lang="en-US" sz="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FY16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0384BF-7643-0B40-BE36-F7C9CCA2B0A2}"/>
              </a:ext>
            </a:extLst>
          </p:cNvPr>
          <p:cNvSpPr/>
          <p:nvPr/>
        </p:nvSpPr>
        <p:spPr>
          <a:xfrm>
            <a:off x="4835937" y="3633161"/>
            <a:ext cx="4315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87825"/>
            <a:r>
              <a:rPr lang="en-US" sz="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FY17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DBA54-AF8D-D54B-BDA5-BBAA0070054E}"/>
              </a:ext>
            </a:extLst>
          </p:cNvPr>
          <p:cNvSpPr/>
          <p:nvPr/>
        </p:nvSpPr>
        <p:spPr>
          <a:xfrm>
            <a:off x="5277168" y="3633161"/>
            <a:ext cx="4315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87825"/>
            <a:r>
              <a:rPr lang="en-US" sz="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FY18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4BC9BA-61A8-F64D-84A4-9B334B5FEABE}"/>
              </a:ext>
            </a:extLst>
          </p:cNvPr>
          <p:cNvCxnSpPr>
            <a:cxnSpLocks/>
          </p:cNvCxnSpPr>
          <p:nvPr/>
        </p:nvCxnSpPr>
        <p:spPr>
          <a:xfrm flipV="1">
            <a:off x="3632767" y="2337365"/>
            <a:ext cx="1811299" cy="900733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E0960B-3BEB-B148-A122-3AE8F2B05C9E}"/>
              </a:ext>
            </a:extLst>
          </p:cNvPr>
          <p:cNvSpPr txBox="1"/>
          <p:nvPr/>
        </p:nvSpPr>
        <p:spPr>
          <a:xfrm>
            <a:off x="57205" y="4610071"/>
            <a:ext cx="49295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2" indent="-171452" defTabSz="587825">
              <a:buFont typeface="Arial" panose="020B0604020202020204" pitchFamily="34" charset="0"/>
              <a:buChar char="•"/>
            </a:pPr>
            <a:r>
              <a:rPr lang="en-US" sz="800" b="1" i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Q4FY2018. Fiscal year ends July 31.</a:t>
            </a:r>
          </a:p>
          <a:p>
            <a:pPr marL="171452" indent="-171452" defTabSz="587825">
              <a:buFont typeface="Arial" panose="020B0604020202020204" pitchFamily="34" charset="0"/>
              <a:buChar char="•"/>
            </a:pPr>
            <a:r>
              <a:rPr lang="en-US" sz="800" b="1" i="1" dirty="0">
                <a:solidFill>
                  <a:srgbClr val="FFFFFF"/>
                </a:solidFill>
                <a:latin typeface="Calibri"/>
              </a:rPr>
              <a:t>Gartner, Market Share: Enterprise Network Equipment by Market Segment, Worldwide, 1Q18, 14 June 2018</a:t>
            </a:r>
          </a:p>
          <a:p>
            <a:pPr marL="171452" indent="-171452" defTabSz="587825">
              <a:buFont typeface="Arial" panose="020B0604020202020204" pitchFamily="34" charset="0"/>
              <a:buChar char="•"/>
            </a:pPr>
            <a:endParaRPr lang="en-US" sz="900" b="1" i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91708F-99E9-594A-8C43-1E135E220D5E}"/>
              </a:ext>
            </a:extLst>
          </p:cNvPr>
          <p:cNvSpPr/>
          <p:nvPr/>
        </p:nvSpPr>
        <p:spPr>
          <a:xfrm>
            <a:off x="5404537" y="2541770"/>
            <a:ext cx="162568" cy="110589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453915-0BEC-AA41-A5E8-1B2FE1D93B3A}"/>
              </a:ext>
            </a:extLst>
          </p:cNvPr>
          <p:cNvSpPr/>
          <p:nvPr/>
        </p:nvSpPr>
        <p:spPr>
          <a:xfrm>
            <a:off x="4096401" y="3124717"/>
            <a:ext cx="175374" cy="5222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3521AF-B480-5142-B696-C67003807CB8}"/>
              </a:ext>
            </a:extLst>
          </p:cNvPr>
          <p:cNvSpPr/>
          <p:nvPr/>
        </p:nvSpPr>
        <p:spPr>
          <a:xfrm>
            <a:off x="3666635" y="3320013"/>
            <a:ext cx="172893" cy="32704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b="1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20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B7.  Assign Virtual Router to Ethernet1/2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DCAB0-102B-124F-B314-86E3B664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" y="747131"/>
            <a:ext cx="6091935" cy="37161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EA715C-E7BB-C246-A672-CC2BF42E99DD}"/>
              </a:ext>
            </a:extLst>
          </p:cNvPr>
          <p:cNvSpPr/>
          <p:nvPr/>
        </p:nvSpPr>
        <p:spPr>
          <a:xfrm>
            <a:off x="1654972" y="4116177"/>
            <a:ext cx="773603" cy="17597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BE956C-0EAF-AC4E-A797-8135F9C3BD94}"/>
              </a:ext>
            </a:extLst>
          </p:cNvPr>
          <p:cNvSpPr/>
          <p:nvPr/>
        </p:nvSpPr>
        <p:spPr>
          <a:xfrm>
            <a:off x="1465402" y="2107580"/>
            <a:ext cx="773603" cy="2360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2D43A-23E6-A441-B98B-5A0190AC8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19" y="707664"/>
            <a:ext cx="5118788" cy="32064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4E8AF26-68F8-8D45-B019-81F2D8449626}"/>
              </a:ext>
            </a:extLst>
          </p:cNvPr>
          <p:cNvSpPr/>
          <p:nvPr/>
        </p:nvSpPr>
        <p:spPr>
          <a:xfrm>
            <a:off x="5452078" y="967816"/>
            <a:ext cx="773603" cy="17597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14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B8.   Assign Zone to Ethernet1/2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D738E-69D4-1947-9EB9-77762344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0" y="1572321"/>
            <a:ext cx="5876031" cy="23930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14D07A-D892-ED4A-AFB6-2B6D234FF628}"/>
              </a:ext>
            </a:extLst>
          </p:cNvPr>
          <p:cNvSpPr/>
          <p:nvPr/>
        </p:nvSpPr>
        <p:spPr>
          <a:xfrm>
            <a:off x="1231226" y="3636675"/>
            <a:ext cx="773603" cy="2216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CD9B96-24AC-0F49-BAD8-BC82307E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755" y="702526"/>
            <a:ext cx="5005429" cy="37272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62F7A0-9500-6747-B799-29A320BFA28E}"/>
              </a:ext>
            </a:extLst>
          </p:cNvPr>
          <p:cNvSpPr/>
          <p:nvPr/>
        </p:nvSpPr>
        <p:spPr>
          <a:xfrm>
            <a:off x="4584315" y="925551"/>
            <a:ext cx="1002446" cy="2118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2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B9. Find FW-1 Management IP.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365E3-49F3-2647-B6D5-23935852D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9" y="818994"/>
            <a:ext cx="5537035" cy="2626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9D212-FF6E-6340-9399-B44CE60B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935" y="1778213"/>
            <a:ext cx="4669031" cy="28969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0D8D6E-450D-674A-B9B6-D5A9960610B4}"/>
              </a:ext>
            </a:extLst>
          </p:cNvPr>
          <p:cNvSpPr/>
          <p:nvPr/>
        </p:nvSpPr>
        <p:spPr>
          <a:xfrm>
            <a:off x="2156777" y="1910713"/>
            <a:ext cx="773603" cy="2216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B5CB89-7383-B14D-A601-2426F6CD73C8}"/>
              </a:ext>
            </a:extLst>
          </p:cNvPr>
          <p:cNvSpPr/>
          <p:nvPr/>
        </p:nvSpPr>
        <p:spPr>
          <a:xfrm>
            <a:off x="1205455" y="2308303"/>
            <a:ext cx="199599" cy="2329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BFF6C-F3D3-584E-BEE2-2E578222DFCF}"/>
              </a:ext>
            </a:extLst>
          </p:cNvPr>
          <p:cNvSpPr/>
          <p:nvPr/>
        </p:nvSpPr>
        <p:spPr>
          <a:xfrm>
            <a:off x="5115816" y="3289610"/>
            <a:ext cx="3453639" cy="17000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Configure Routing on Virtual Routers</a:t>
            </a:r>
          </a:p>
        </p:txBody>
      </p:sp>
    </p:spTree>
    <p:extLst>
      <p:ext uri="{BB962C8B-B14F-4D97-AF65-F5344CB8AC3E}">
        <p14:creationId xmlns:p14="http://schemas.microsoft.com/office/powerpoint/2010/main" val="104395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C1.  Go to Untrust-VR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0242" y="868456"/>
            <a:ext cx="2750225" cy="3847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Font typeface="+mj-lt"/>
              <a:buAutoNum type="arabicPeriod"/>
            </a:pPr>
            <a:endParaRPr lang="en-US" sz="800" dirty="0"/>
          </a:p>
          <a:p>
            <a:pPr>
              <a:spcBef>
                <a:spcPts val="0"/>
              </a:spcBef>
              <a:buFont typeface="+mj-lt"/>
              <a:buAutoNum type="arabicPeriod"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Go to: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Network </a:t>
            </a:r>
            <a:r>
              <a:rPr lang="en-US" sz="1000" dirty="0">
                <a:sym typeface="Wingdings" pitchFamily="2" charset="2"/>
              </a:rPr>
              <a:t>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ym typeface="Wingdings" pitchFamily="2" charset="2"/>
              </a:rPr>
              <a:t>	Virtual Routers 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ym typeface="Wingdings" pitchFamily="2" charset="2"/>
              </a:rPr>
              <a:t>		</a:t>
            </a:r>
            <a:r>
              <a:rPr lang="en-US" sz="1000" b="1" dirty="0">
                <a:solidFill>
                  <a:srgbClr val="FF6825"/>
                </a:solidFill>
                <a:sym typeface="Wingdings" pitchFamily="2" charset="2"/>
              </a:rPr>
              <a:t>untrust-</a:t>
            </a:r>
            <a:r>
              <a:rPr lang="en-US" sz="1000" b="1" dirty="0" err="1">
                <a:solidFill>
                  <a:srgbClr val="FF6825"/>
                </a:solidFill>
                <a:sym typeface="Wingdings" pitchFamily="2" charset="2"/>
              </a:rPr>
              <a:t>vr</a:t>
            </a:r>
            <a:r>
              <a:rPr lang="en-US" sz="1000" dirty="0">
                <a:sym typeface="Wingdings" pitchFamily="2" charset="2"/>
              </a:rPr>
              <a:t> 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ym typeface="Wingdings" pitchFamily="2" charset="2"/>
              </a:rPr>
              <a:t>			Static Routes  Add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33812-8141-2446-95BB-615712A5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062" y="533401"/>
            <a:ext cx="5574791" cy="45421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718B6EE-AB02-1941-A4EF-A49EFA1D1FB1}"/>
              </a:ext>
            </a:extLst>
          </p:cNvPr>
          <p:cNvSpPr/>
          <p:nvPr/>
        </p:nvSpPr>
        <p:spPr>
          <a:xfrm>
            <a:off x="6884894" y="669072"/>
            <a:ext cx="497213" cy="18823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FF3AE7-DC45-4F46-A6DC-DBD219234F82}"/>
              </a:ext>
            </a:extLst>
          </p:cNvPr>
          <p:cNvSpPr/>
          <p:nvPr/>
        </p:nvSpPr>
        <p:spPr>
          <a:xfrm>
            <a:off x="3446602" y="1271239"/>
            <a:ext cx="690501" cy="17336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F663B-BC3D-4C46-9136-E791F101F23E}"/>
              </a:ext>
            </a:extLst>
          </p:cNvPr>
          <p:cNvSpPr/>
          <p:nvPr/>
        </p:nvSpPr>
        <p:spPr>
          <a:xfrm>
            <a:off x="4609785" y="1542491"/>
            <a:ext cx="633968" cy="19947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DF6138-63E1-CA42-9549-AD8E1CF5C78D}"/>
              </a:ext>
            </a:extLst>
          </p:cNvPr>
          <p:cNvSpPr/>
          <p:nvPr/>
        </p:nvSpPr>
        <p:spPr>
          <a:xfrm>
            <a:off x="3862751" y="2214693"/>
            <a:ext cx="856056" cy="18455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D416EF-E5B1-0741-822D-19AB60CE4121}"/>
              </a:ext>
            </a:extLst>
          </p:cNvPr>
          <p:cNvSpPr/>
          <p:nvPr/>
        </p:nvSpPr>
        <p:spPr>
          <a:xfrm>
            <a:off x="4828478" y="4226313"/>
            <a:ext cx="334537" cy="177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9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C2.  Create 3 Routes in Untrust-VR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DF39A6-1587-A841-8D20-36A7BCEF0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2" y="624468"/>
            <a:ext cx="3072432" cy="2724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C5618E-5A51-214B-B7C6-87BD0BAE7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301" y="1400292"/>
            <a:ext cx="3081902" cy="27241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61A8FE-A329-A047-AA97-E7E89054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121" y="2132153"/>
            <a:ext cx="3097621" cy="2743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3B9375-52CF-EF4D-B751-A8CAFBDB4F85}"/>
              </a:ext>
            </a:extLst>
          </p:cNvPr>
          <p:cNvSpPr/>
          <p:nvPr/>
        </p:nvSpPr>
        <p:spPr>
          <a:xfrm>
            <a:off x="2352908" y="3111189"/>
            <a:ext cx="379141" cy="1589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33F026-8BCD-8347-B7E1-825F472D5904}"/>
              </a:ext>
            </a:extLst>
          </p:cNvPr>
          <p:cNvSpPr/>
          <p:nvPr/>
        </p:nvSpPr>
        <p:spPr>
          <a:xfrm>
            <a:off x="5241072" y="3891776"/>
            <a:ext cx="356839" cy="144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857C1D-FFDD-5C49-BCF9-D313FA93EEC5}"/>
              </a:ext>
            </a:extLst>
          </p:cNvPr>
          <p:cNvSpPr/>
          <p:nvPr/>
        </p:nvSpPr>
        <p:spPr>
          <a:xfrm>
            <a:off x="8203579" y="4624039"/>
            <a:ext cx="356839" cy="144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6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Untrust-VR Route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0242" y="868456"/>
            <a:ext cx="2345165" cy="384733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You should have 3 routes like the image to the left.</a:t>
            </a:r>
            <a:endParaRPr lang="en-US" sz="1000" dirty="0">
              <a:sym typeface="Wingdings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DED52-F715-6C40-8C36-486DE874B5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5408" y="868456"/>
            <a:ext cx="6519545" cy="345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D89F66-57E7-AC47-9FF0-B5F80B81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49" y="318349"/>
            <a:ext cx="5613845" cy="448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C3.  Go to Trust-VR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0242" y="868456"/>
            <a:ext cx="2750225" cy="3847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Font typeface="+mj-lt"/>
              <a:buAutoNum type="arabicPeriod"/>
            </a:pPr>
            <a:endParaRPr lang="en-US" sz="800" dirty="0"/>
          </a:p>
          <a:p>
            <a:pPr>
              <a:spcBef>
                <a:spcPts val="0"/>
              </a:spcBef>
              <a:buFont typeface="+mj-lt"/>
              <a:buAutoNum type="arabicPeriod"/>
            </a:pPr>
            <a:endParaRPr lang="en-US" sz="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Go to: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/>
              <a:t>Network </a:t>
            </a:r>
            <a:r>
              <a:rPr lang="en-US" sz="1000" dirty="0">
                <a:sym typeface="Wingdings" pitchFamily="2" charset="2"/>
              </a:rPr>
              <a:t>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ym typeface="Wingdings" pitchFamily="2" charset="2"/>
              </a:rPr>
              <a:t>	Virtual Routers 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ym typeface="Wingdings" pitchFamily="2" charset="2"/>
              </a:rPr>
              <a:t>		</a:t>
            </a:r>
            <a:r>
              <a:rPr lang="en-US" sz="1000" b="1" dirty="0">
                <a:solidFill>
                  <a:srgbClr val="00B050"/>
                </a:solidFill>
                <a:sym typeface="Wingdings" pitchFamily="2" charset="2"/>
              </a:rPr>
              <a:t>trust-</a:t>
            </a:r>
            <a:r>
              <a:rPr lang="en-US" sz="1000" b="1" dirty="0" err="1">
                <a:solidFill>
                  <a:srgbClr val="00B050"/>
                </a:solidFill>
                <a:sym typeface="Wingdings" pitchFamily="2" charset="2"/>
              </a:rPr>
              <a:t>vr</a:t>
            </a:r>
            <a:r>
              <a:rPr lang="en-US" sz="1000" b="1" dirty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en-US" sz="1000" dirty="0">
                <a:sym typeface="Wingdings" pitchFamily="2" charset="2"/>
              </a:rPr>
              <a:t>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ym typeface="Wingdings" pitchFamily="2" charset="2"/>
              </a:rPr>
              <a:t>			Static Routes  Add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18B6EE-AB02-1941-A4EF-A49EFA1D1FB1}"/>
              </a:ext>
            </a:extLst>
          </p:cNvPr>
          <p:cNvSpPr/>
          <p:nvPr/>
        </p:nvSpPr>
        <p:spPr>
          <a:xfrm>
            <a:off x="6738590" y="457537"/>
            <a:ext cx="497213" cy="18823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FF3AE7-DC45-4F46-A6DC-DBD219234F82}"/>
              </a:ext>
            </a:extLst>
          </p:cNvPr>
          <p:cNvSpPr/>
          <p:nvPr/>
        </p:nvSpPr>
        <p:spPr>
          <a:xfrm>
            <a:off x="3517500" y="1044050"/>
            <a:ext cx="690501" cy="12638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F663B-BC3D-4C46-9136-E791F101F23E}"/>
              </a:ext>
            </a:extLst>
          </p:cNvPr>
          <p:cNvSpPr/>
          <p:nvPr/>
        </p:nvSpPr>
        <p:spPr>
          <a:xfrm>
            <a:off x="4553252" y="1645920"/>
            <a:ext cx="633968" cy="16282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DF6138-63E1-CA42-9549-AD8E1CF5C78D}"/>
              </a:ext>
            </a:extLst>
          </p:cNvPr>
          <p:cNvSpPr/>
          <p:nvPr/>
        </p:nvSpPr>
        <p:spPr>
          <a:xfrm>
            <a:off x="4125224" y="2212849"/>
            <a:ext cx="812536" cy="18287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D416EF-E5B1-0741-822D-19AB60CE4121}"/>
              </a:ext>
            </a:extLst>
          </p:cNvPr>
          <p:cNvSpPr/>
          <p:nvPr/>
        </p:nvSpPr>
        <p:spPr>
          <a:xfrm>
            <a:off x="5019951" y="4169665"/>
            <a:ext cx="292713" cy="1188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35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C4 (</a:t>
            </a:r>
            <a:r>
              <a:rPr lang="en-US" dirty="0" err="1"/>
              <a:t>pt</a:t>
            </a:r>
            <a:r>
              <a:rPr lang="en-US" dirty="0"/>
              <a:t> 1). Create Routes on Trust-VR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0F2BB7-2954-8440-BCE1-C5014290E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33" y="959005"/>
            <a:ext cx="4225648" cy="37490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7E2119-B3AE-004C-8D17-AD7F9E0BDD2D}"/>
              </a:ext>
            </a:extLst>
          </p:cNvPr>
          <p:cNvSpPr/>
          <p:nvPr/>
        </p:nvSpPr>
        <p:spPr>
          <a:xfrm>
            <a:off x="3222703" y="4371278"/>
            <a:ext cx="501804" cy="2118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4286D9-C9D7-CB44-9699-ED2B24202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420" y="959005"/>
            <a:ext cx="4248495" cy="37490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EB28D2-0AE7-AA4F-9E33-4248B25B6C80}"/>
              </a:ext>
            </a:extLst>
          </p:cNvPr>
          <p:cNvSpPr/>
          <p:nvPr/>
        </p:nvSpPr>
        <p:spPr>
          <a:xfrm>
            <a:off x="7802137" y="4371278"/>
            <a:ext cx="501804" cy="2118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1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C4 (</a:t>
            </a:r>
            <a:r>
              <a:rPr lang="en-US" dirty="0" err="1"/>
              <a:t>pt</a:t>
            </a:r>
            <a:r>
              <a:rPr lang="en-US" dirty="0"/>
              <a:t> 2). Create Routes on Trust-VR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52515-C1F0-A340-8A17-BB9789B9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959005"/>
            <a:ext cx="4247561" cy="3749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072467-33AB-9641-849C-E633AFF54280}"/>
              </a:ext>
            </a:extLst>
          </p:cNvPr>
          <p:cNvSpPr/>
          <p:nvPr/>
        </p:nvSpPr>
        <p:spPr>
          <a:xfrm>
            <a:off x="3370268" y="4398779"/>
            <a:ext cx="501804" cy="2118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D550D6-66C9-ED4A-A4B3-E12548835B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959005"/>
            <a:ext cx="4251960" cy="37505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A99AE1-6201-5244-89C9-383AEF5575BB}"/>
              </a:ext>
            </a:extLst>
          </p:cNvPr>
          <p:cNvSpPr/>
          <p:nvPr/>
        </p:nvSpPr>
        <p:spPr>
          <a:xfrm>
            <a:off x="7863092" y="4371278"/>
            <a:ext cx="501804" cy="2118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0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6F84FB1-ACC6-EA4A-A910-5EDEBA7A1BE0}"/>
              </a:ext>
            </a:extLst>
          </p:cNvPr>
          <p:cNvSpPr>
            <a:spLocks noChangeAspect="1"/>
          </p:cNvSpPr>
          <p:nvPr/>
        </p:nvSpPr>
        <p:spPr>
          <a:xfrm>
            <a:off x="488712" y="779055"/>
            <a:ext cx="8166578" cy="2940434"/>
          </a:xfrm>
          <a:prstGeom prst="rect">
            <a:avLst/>
          </a:prstGeom>
          <a:solidFill>
            <a:srgbClr val="0E9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b="1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F24125-BB67-3F4D-A5AE-53FE4C48F276}"/>
              </a:ext>
            </a:extLst>
          </p:cNvPr>
          <p:cNvSpPr>
            <a:spLocks noChangeAspect="1"/>
          </p:cNvSpPr>
          <p:nvPr/>
        </p:nvSpPr>
        <p:spPr>
          <a:xfrm>
            <a:off x="604127" y="899486"/>
            <a:ext cx="3732240" cy="841200"/>
          </a:xfrm>
          <a:prstGeom prst="rect">
            <a:avLst/>
          </a:prstGeom>
          <a:solidFill>
            <a:srgbClr val="50AA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b="1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97072DE-3206-5D46-95C1-14662AE8069B}"/>
              </a:ext>
            </a:extLst>
          </p:cNvPr>
          <p:cNvSpPr>
            <a:spLocks noChangeAspect="1"/>
          </p:cNvSpPr>
          <p:nvPr/>
        </p:nvSpPr>
        <p:spPr>
          <a:xfrm>
            <a:off x="608289" y="934832"/>
            <a:ext cx="3692953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 defTabSz="587825"/>
            <a:r>
              <a:rPr lang="en-US" sz="12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PALO ALTO NETWORKS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2CCFC2-E57C-F14D-ABD7-4F884AC619D3}"/>
              </a:ext>
            </a:extLst>
          </p:cNvPr>
          <p:cNvGrpSpPr/>
          <p:nvPr/>
        </p:nvGrpSpPr>
        <p:grpSpPr>
          <a:xfrm>
            <a:off x="4424972" y="899486"/>
            <a:ext cx="2036605" cy="841200"/>
            <a:chOff x="4424971" y="754384"/>
            <a:chExt cx="2036605" cy="8412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5AB4BE2-E65D-E94C-8C35-87137ED457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9340" y="754384"/>
              <a:ext cx="2011680" cy="841200"/>
            </a:xfrm>
            <a:prstGeom prst="rect">
              <a:avLst/>
            </a:prstGeom>
            <a:solidFill>
              <a:srgbClr val="FBAF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b="1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D74167B-A23F-8A4B-933F-8FC063A55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22878" y="1055627"/>
              <a:ext cx="824604" cy="471602"/>
            </a:xfrm>
            <a:prstGeom prst="rect">
              <a:avLst/>
            </a:prstGeom>
            <a:effectLst/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288E3F8-F3B3-FA4E-9455-515015AE3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4971" y="789731"/>
              <a:ext cx="2036605" cy="27699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587825"/>
              <a:r>
                <a:rPr lang="en-US" sz="12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r>
                <a:rPr lang="en-US" sz="1200" b="1" baseline="300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rd</a:t>
              </a:r>
              <a:r>
                <a:rPr lang="en-US" sz="12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 PARTY APPS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DE16A3-E6A5-7146-9880-B7B42BE5D7B3}"/>
              </a:ext>
            </a:extLst>
          </p:cNvPr>
          <p:cNvGrpSpPr/>
          <p:nvPr/>
        </p:nvGrpSpPr>
        <p:grpSpPr>
          <a:xfrm>
            <a:off x="6501456" y="899486"/>
            <a:ext cx="2035578" cy="841200"/>
            <a:chOff x="6501456" y="754384"/>
            <a:chExt cx="2035578" cy="8412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5448AA8-A4B8-5D4B-9389-144327ECAE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6234" y="754384"/>
              <a:ext cx="2010800" cy="841200"/>
            </a:xfrm>
            <a:prstGeom prst="rect">
              <a:avLst/>
            </a:prstGeom>
            <a:solidFill>
              <a:srgbClr val="FBAF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7825"/>
              <a:endParaRPr lang="en-US" sz="4100" b="1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346B062-4038-934A-B84F-EEE0E192C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0052" y="1055627"/>
              <a:ext cx="693823" cy="471602"/>
            </a:xfrm>
            <a:prstGeom prst="rect">
              <a:avLst/>
            </a:prstGeom>
            <a:effectLst/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3174F7-8017-3240-B119-EF65EA4C6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1456" y="789730"/>
              <a:ext cx="2000908" cy="27699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 defTabSz="587825"/>
              <a:r>
                <a:rPr lang="en-US" sz="12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CUSTOMER APPS</a:t>
              </a:r>
            </a:p>
          </p:txBody>
        </p:sp>
      </p:grpSp>
      <p:sp>
        <p:nvSpPr>
          <p:cNvPr id="78" name="Title 1">
            <a:extLst>
              <a:ext uri="{FF2B5EF4-FFF2-40B4-BE49-F238E27FC236}">
                <a16:creationId xmlns:a16="http://schemas.microsoft.com/office/drawing/2014/main" id="{F358C835-7A61-5C47-AE73-4E1FF98D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72" y="232358"/>
            <a:ext cx="8471427" cy="327420"/>
          </a:xfrm>
        </p:spPr>
        <p:txBody>
          <a:bodyPr>
            <a:noAutofit/>
          </a:bodyPr>
          <a:lstStyle/>
          <a:p>
            <a:r>
              <a:rPr lang="en-US" dirty="0"/>
              <a:t>SECOND DISRUPTION – SECURITY OPERATING PLATFORM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6C12D563-5383-7F49-BC09-11784CDDF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56" y="1225525"/>
            <a:ext cx="794983" cy="431562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77E2412B-823A-1044-A670-D965DB781A84}"/>
              </a:ext>
            </a:extLst>
          </p:cNvPr>
          <p:cNvSpPr>
            <a:spLocks noChangeAspect="1"/>
          </p:cNvSpPr>
          <p:nvPr/>
        </p:nvSpPr>
        <p:spPr>
          <a:xfrm>
            <a:off x="604126" y="2767598"/>
            <a:ext cx="7932909" cy="839544"/>
          </a:xfrm>
          <a:prstGeom prst="rect">
            <a:avLst/>
          </a:prstGeom>
          <a:solidFill>
            <a:srgbClr val="50AA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b="1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D0D5F8F-6FF0-C343-855B-76BFFE11CF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27085" y="3029191"/>
            <a:ext cx="465714" cy="36494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F8B824D-235C-DC4D-ACAD-2BB0F4B9103F}"/>
              </a:ext>
            </a:extLst>
          </p:cNvPr>
          <p:cNvSpPr>
            <a:spLocks noChangeAspect="1"/>
          </p:cNvSpPr>
          <p:nvPr/>
        </p:nvSpPr>
        <p:spPr>
          <a:xfrm>
            <a:off x="2492793" y="3073164"/>
            <a:ext cx="1825606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 defTabSz="587825"/>
            <a:r>
              <a:rPr lang="en-US" sz="1200" b="1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LOGGING SERVICE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C8FB3DE-E129-8B4A-98EA-D1A5BEDFEA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25" y="3021521"/>
            <a:ext cx="558162" cy="38028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8F47777-21E7-E744-A1F3-174C858D4106}"/>
              </a:ext>
            </a:extLst>
          </p:cNvPr>
          <p:cNvSpPr>
            <a:spLocks noChangeAspect="1"/>
          </p:cNvSpPr>
          <p:nvPr/>
        </p:nvSpPr>
        <p:spPr>
          <a:xfrm>
            <a:off x="5292448" y="3073164"/>
            <a:ext cx="1825606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 defTabSz="587825"/>
            <a:r>
              <a:rPr lang="en-US" sz="1200" b="1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THREAT INTEL DATA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A51FE7C-BD51-0849-9CB8-F96C5739DB24}"/>
              </a:ext>
            </a:extLst>
          </p:cNvPr>
          <p:cNvSpPr>
            <a:spLocks noChangeAspect="1"/>
          </p:cNvSpPr>
          <p:nvPr/>
        </p:nvSpPr>
        <p:spPr>
          <a:xfrm>
            <a:off x="2158804" y="2119428"/>
            <a:ext cx="4826392" cy="300082"/>
          </a:xfrm>
          <a:prstGeom prst="rect">
            <a:avLst/>
          </a:prstGeom>
          <a:solidFill>
            <a:srgbClr val="0C95C5"/>
          </a:solidFill>
          <a:effectLst/>
        </p:spPr>
        <p:txBody>
          <a:bodyPr wrap="square">
            <a:spAutoFit/>
          </a:bodyPr>
          <a:lstStyle/>
          <a:p>
            <a:pPr algn="ctr" defTabSz="587825"/>
            <a:r>
              <a:rPr lang="en-US" sz="1350" b="1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APPLICATION FRAMEWORK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5F2939A-AF39-624A-9CE9-BBAD475AE0C3}"/>
              </a:ext>
            </a:extLst>
          </p:cNvPr>
          <p:cNvGrpSpPr/>
          <p:nvPr/>
        </p:nvGrpSpPr>
        <p:grpSpPr>
          <a:xfrm>
            <a:off x="6000467" y="3722146"/>
            <a:ext cx="2654822" cy="932503"/>
            <a:chOff x="6000467" y="3722146"/>
            <a:chExt cx="2654822" cy="93250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5AE68B0-D151-BB44-8A67-10BEF41460BD}"/>
                </a:ext>
              </a:extLst>
            </p:cNvPr>
            <p:cNvGrpSpPr/>
            <p:nvPr/>
          </p:nvGrpSpPr>
          <p:grpSpPr>
            <a:xfrm>
              <a:off x="6000467" y="3722146"/>
              <a:ext cx="2654822" cy="932503"/>
              <a:chOff x="6000467" y="3722146"/>
              <a:chExt cx="2654822" cy="932503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847A26A-C7FB-F545-A722-7F8A92CF3ECA}"/>
                  </a:ext>
                </a:extLst>
              </p:cNvPr>
              <p:cNvGrpSpPr/>
              <p:nvPr/>
            </p:nvGrpSpPr>
            <p:grpSpPr>
              <a:xfrm>
                <a:off x="6000467" y="4023398"/>
                <a:ext cx="2654822" cy="631251"/>
                <a:chOff x="5930828" y="3917611"/>
                <a:chExt cx="2654822" cy="763814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49999E14-231E-6548-9532-544EB4E843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30828" y="3917611"/>
                  <a:ext cx="2654822" cy="763814"/>
                </a:xfrm>
                <a:prstGeom prst="rect">
                  <a:avLst/>
                </a:prstGeom>
                <a:solidFill>
                  <a:srgbClr val="98C23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01C25E5-BC02-F54B-BB52-0EDCF7B807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58122" y="3964224"/>
                  <a:ext cx="2253371" cy="335169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 defTabSz="587825"/>
                  <a:r>
                    <a:rPr lang="en-US" sz="1200" b="1" dirty="0">
                      <a:solidFill>
                        <a:srgbClr val="FFFFFF"/>
                      </a:solidFill>
                      <a:latin typeface="Arial" charset="0"/>
                      <a:ea typeface="Arial" charset="0"/>
                      <a:cs typeface="Arial" charset="0"/>
                    </a:rPr>
                    <a:t>CLOUD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83B2D71-6E55-3A45-9BC1-915050F442A0}"/>
                  </a:ext>
                </a:extLst>
              </p:cNvPr>
              <p:cNvGrpSpPr/>
              <p:nvPr/>
            </p:nvGrpSpPr>
            <p:grpSpPr>
              <a:xfrm>
                <a:off x="7319855" y="3722146"/>
                <a:ext cx="69903" cy="298210"/>
                <a:chOff x="7284548" y="3492354"/>
                <a:chExt cx="70629" cy="228136"/>
              </a:xfrm>
              <a:effectLst/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9E226EA-3002-4443-87D6-201ECC71DD41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19499" y="3552617"/>
                  <a:ext cx="0" cy="94483"/>
                </a:xfrm>
                <a:prstGeom prst="line">
                  <a:avLst/>
                </a:prstGeom>
                <a:ln cap="rnd">
                  <a:solidFill>
                    <a:srgbClr val="98C23D"/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riangle 64">
                  <a:extLst>
                    <a:ext uri="{FF2B5EF4-FFF2-40B4-BE49-F238E27FC236}">
                      <a16:creationId xmlns:a16="http://schemas.microsoft.com/office/drawing/2014/main" id="{BECF393C-531C-B24B-8874-2009A155ABD1}"/>
                    </a:ext>
                  </a:extLst>
                </p:cNvPr>
                <p:cNvSpPr/>
                <p:nvPr/>
              </p:nvSpPr>
              <p:spPr>
                <a:xfrm>
                  <a:off x="7284548" y="3492354"/>
                  <a:ext cx="70629" cy="41586"/>
                </a:xfrm>
                <a:prstGeom prst="triangle">
                  <a:avLst/>
                </a:prstGeom>
                <a:solidFill>
                  <a:srgbClr val="98C23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6" name="Triangle 75">
                  <a:extLst>
                    <a:ext uri="{FF2B5EF4-FFF2-40B4-BE49-F238E27FC236}">
                      <a16:creationId xmlns:a16="http://schemas.microsoft.com/office/drawing/2014/main" id="{A779934C-4EB9-CF4A-9CB8-D7106CE8FFC1}"/>
                    </a:ext>
                  </a:extLst>
                </p:cNvPr>
                <p:cNvSpPr/>
                <p:nvPr/>
              </p:nvSpPr>
              <p:spPr>
                <a:xfrm rot="10800000">
                  <a:off x="7284548" y="3678903"/>
                  <a:ext cx="70629" cy="41587"/>
                </a:xfrm>
                <a:prstGeom prst="triangle">
                  <a:avLst/>
                </a:prstGeom>
                <a:solidFill>
                  <a:srgbClr val="98C23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7A1DF9F-30C1-ED49-9F54-6A3BD6439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374" y="4313905"/>
              <a:ext cx="320040" cy="32004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30F3192-4F0D-6D4C-94DE-A254D97CC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4427" y="4313905"/>
              <a:ext cx="320040" cy="32004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76708ED-98ED-374F-91DC-811D967D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50927" y="4377443"/>
              <a:ext cx="830424" cy="15187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AC883B-5CB1-1140-A6DF-99357D629714}"/>
              </a:ext>
            </a:extLst>
          </p:cNvPr>
          <p:cNvGrpSpPr/>
          <p:nvPr/>
        </p:nvGrpSpPr>
        <p:grpSpPr>
          <a:xfrm>
            <a:off x="488711" y="3727724"/>
            <a:ext cx="2688510" cy="926925"/>
            <a:chOff x="488711" y="3727724"/>
            <a:chExt cx="2688510" cy="92692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E1E7EBD-47E8-F642-AC10-F70FAEB7C3EF}"/>
                </a:ext>
              </a:extLst>
            </p:cNvPr>
            <p:cNvGrpSpPr/>
            <p:nvPr/>
          </p:nvGrpSpPr>
          <p:grpSpPr>
            <a:xfrm>
              <a:off x="488711" y="3727724"/>
              <a:ext cx="2688510" cy="926925"/>
              <a:chOff x="488711" y="3727724"/>
              <a:chExt cx="2688510" cy="926925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00B2BC4-E831-8045-B398-4B669D0DADB7}"/>
                  </a:ext>
                </a:extLst>
              </p:cNvPr>
              <p:cNvGrpSpPr/>
              <p:nvPr/>
            </p:nvGrpSpPr>
            <p:grpSpPr>
              <a:xfrm>
                <a:off x="488711" y="4023398"/>
                <a:ext cx="2688510" cy="631251"/>
                <a:chOff x="419072" y="3917611"/>
                <a:chExt cx="2688510" cy="763814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13B8EFE0-A39C-9E42-9D00-7CC861B11E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9072" y="3917611"/>
                  <a:ext cx="2688510" cy="763814"/>
                </a:xfrm>
                <a:prstGeom prst="rect">
                  <a:avLst/>
                </a:prstGeom>
                <a:solidFill>
                  <a:srgbClr val="98C23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DDE66E49-BA98-D149-B23B-C83BC4DA69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1329" y="3963238"/>
                  <a:ext cx="1825606" cy="335169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 defTabSz="587825"/>
                  <a:r>
                    <a:rPr lang="en-US" sz="1200" b="1" dirty="0">
                      <a:solidFill>
                        <a:prstClr val="white"/>
                      </a:solidFill>
                      <a:latin typeface="Arial" charset="0"/>
                      <a:ea typeface="Arial" charset="0"/>
                      <a:cs typeface="Arial" charset="0"/>
                    </a:rPr>
                    <a:t>ENDPOINT</a:t>
                  </a: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F3E8438-54FE-4242-BC23-7004C3FE9B2E}"/>
                  </a:ext>
                </a:extLst>
              </p:cNvPr>
              <p:cNvGrpSpPr/>
              <p:nvPr/>
            </p:nvGrpSpPr>
            <p:grpSpPr>
              <a:xfrm>
                <a:off x="1809179" y="3727724"/>
                <a:ext cx="69903" cy="292639"/>
                <a:chOff x="7284548" y="3496620"/>
                <a:chExt cx="70629" cy="223874"/>
              </a:xfrm>
              <a:effectLst/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80E3892E-9E32-F64B-94CF-7DC29AE6156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19499" y="3552619"/>
                  <a:ext cx="0" cy="94483"/>
                </a:xfrm>
                <a:prstGeom prst="line">
                  <a:avLst/>
                </a:prstGeom>
                <a:ln cap="rnd">
                  <a:solidFill>
                    <a:srgbClr val="98C23D"/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riangle 86">
                  <a:extLst>
                    <a:ext uri="{FF2B5EF4-FFF2-40B4-BE49-F238E27FC236}">
                      <a16:creationId xmlns:a16="http://schemas.microsoft.com/office/drawing/2014/main" id="{DC165C22-6C60-AF40-A885-DB34BEFA9656}"/>
                    </a:ext>
                  </a:extLst>
                </p:cNvPr>
                <p:cNvSpPr/>
                <p:nvPr/>
              </p:nvSpPr>
              <p:spPr>
                <a:xfrm>
                  <a:off x="7284548" y="3496620"/>
                  <a:ext cx="70629" cy="41586"/>
                </a:xfrm>
                <a:prstGeom prst="triangle">
                  <a:avLst/>
                </a:prstGeom>
                <a:solidFill>
                  <a:srgbClr val="98C23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8" name="Triangle 87">
                  <a:extLst>
                    <a:ext uri="{FF2B5EF4-FFF2-40B4-BE49-F238E27FC236}">
                      <a16:creationId xmlns:a16="http://schemas.microsoft.com/office/drawing/2014/main" id="{670DE5DA-E99D-DA42-9C9E-9E4343A21551}"/>
                    </a:ext>
                  </a:extLst>
                </p:cNvPr>
                <p:cNvSpPr/>
                <p:nvPr/>
              </p:nvSpPr>
              <p:spPr>
                <a:xfrm rot="10800000">
                  <a:off x="7284548" y="3678907"/>
                  <a:ext cx="70629" cy="41587"/>
                </a:xfrm>
                <a:prstGeom prst="triangle">
                  <a:avLst/>
                </a:prstGeom>
                <a:solidFill>
                  <a:srgbClr val="98C23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87825"/>
                  <a:endParaRPr lang="en-US" sz="4100" b="1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69B222E-324F-E845-BBF7-3521BE992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689" y="4311392"/>
              <a:ext cx="322553" cy="32255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3693-F0E7-B041-BC31-B9EE9000ED0B}"/>
              </a:ext>
            </a:extLst>
          </p:cNvPr>
          <p:cNvGrpSpPr/>
          <p:nvPr/>
        </p:nvGrpSpPr>
        <p:grpSpPr>
          <a:xfrm>
            <a:off x="3248552" y="3727753"/>
            <a:ext cx="2688510" cy="932197"/>
            <a:chOff x="3248552" y="3727753"/>
            <a:chExt cx="2688510" cy="93219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536E197-DB21-5F4F-B30B-FB62F12F86BD}"/>
                </a:ext>
              </a:extLst>
            </p:cNvPr>
            <p:cNvGrpSpPr/>
            <p:nvPr/>
          </p:nvGrpSpPr>
          <p:grpSpPr>
            <a:xfrm>
              <a:off x="3248552" y="4017131"/>
              <a:ext cx="2688510" cy="631251"/>
              <a:chOff x="419072" y="3917611"/>
              <a:chExt cx="2688510" cy="76381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86F15CF-D1E2-CE40-87CF-AE35A0ECF3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9072" y="3917611"/>
                <a:ext cx="2688510" cy="763814"/>
              </a:xfrm>
              <a:prstGeom prst="rect">
                <a:avLst/>
              </a:prstGeom>
              <a:solidFill>
                <a:srgbClr val="98C23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87825"/>
                <a:endParaRPr lang="en-US" sz="41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D19332-EAD4-1740-B531-8110A4DF19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328" y="4159495"/>
                <a:ext cx="1825606" cy="335169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 defTabSz="587825"/>
                <a:r>
                  <a:rPr lang="en-US" sz="1200" b="1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NETWORK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51EC42D-D570-7D43-9931-34ABA6D66433}"/>
                </a:ext>
              </a:extLst>
            </p:cNvPr>
            <p:cNvGrpSpPr/>
            <p:nvPr/>
          </p:nvGrpSpPr>
          <p:grpSpPr>
            <a:xfrm>
              <a:off x="3251351" y="4023396"/>
              <a:ext cx="2674986" cy="636554"/>
              <a:chOff x="3181712" y="3917611"/>
              <a:chExt cx="2674986" cy="77023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AEB43AD-A4E7-7843-9A9C-46B4AF55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81712" y="3917611"/>
                <a:ext cx="2674986" cy="770231"/>
              </a:xfrm>
              <a:prstGeom prst="rect">
                <a:avLst/>
              </a:prstGeom>
              <a:solidFill>
                <a:srgbClr val="98C23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87825"/>
                <a:endParaRPr lang="en-US" sz="41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F04D034-38C8-2F41-9D8A-31C83F344E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7481" y="3964226"/>
                <a:ext cx="2203517" cy="335169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 defTabSz="587825"/>
                <a:r>
                  <a:rPr lang="en-US" sz="12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NETWORK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897AB03-E4F6-0C47-A92B-5282439AA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166" y="4288723"/>
              <a:ext cx="912801" cy="326897"/>
            </a:xfrm>
            <a:prstGeom prst="rect">
              <a:avLst/>
            </a:prstGeom>
            <a:noFill/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D21DD2B-308C-EF43-96BF-1D642686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0441" y="4288723"/>
              <a:ext cx="320040" cy="320040"/>
            </a:xfrm>
            <a:prstGeom prst="rect">
              <a:avLst/>
            </a:prstGeom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FD62A9A-9249-854B-A7EE-26A31507C5AF}"/>
                </a:ext>
              </a:extLst>
            </p:cNvPr>
            <p:cNvGrpSpPr/>
            <p:nvPr/>
          </p:nvGrpSpPr>
          <p:grpSpPr>
            <a:xfrm>
              <a:off x="4544287" y="3727753"/>
              <a:ext cx="69903" cy="292616"/>
              <a:chOff x="7284548" y="3496620"/>
              <a:chExt cx="70629" cy="223855"/>
            </a:xfrm>
            <a:effectLst/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CCDB0A9-D83A-F742-8B89-558BB01B566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19499" y="3552618"/>
                <a:ext cx="0" cy="94483"/>
              </a:xfrm>
              <a:prstGeom prst="line">
                <a:avLst/>
              </a:prstGeom>
              <a:ln cap="rnd">
                <a:solidFill>
                  <a:srgbClr val="98C23D"/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210D2E50-B8F3-3B47-A79C-148DB01AA0AF}"/>
                  </a:ext>
                </a:extLst>
              </p:cNvPr>
              <p:cNvSpPr/>
              <p:nvPr/>
            </p:nvSpPr>
            <p:spPr>
              <a:xfrm>
                <a:off x="7284548" y="3496620"/>
                <a:ext cx="70629" cy="41586"/>
              </a:xfrm>
              <a:prstGeom prst="triangle">
                <a:avLst/>
              </a:prstGeom>
              <a:solidFill>
                <a:srgbClr val="98C23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87825"/>
                <a:endParaRPr lang="en-US" sz="41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riangle 95">
                <a:extLst>
                  <a:ext uri="{FF2B5EF4-FFF2-40B4-BE49-F238E27FC236}">
                    <a16:creationId xmlns:a16="http://schemas.microsoft.com/office/drawing/2014/main" id="{ACD03801-B7B7-7E41-B9EB-9E8AA4F26B98}"/>
                  </a:ext>
                </a:extLst>
              </p:cNvPr>
              <p:cNvSpPr/>
              <p:nvPr/>
            </p:nvSpPr>
            <p:spPr>
              <a:xfrm rot="10800000">
                <a:off x="7284548" y="3678888"/>
                <a:ext cx="70629" cy="41587"/>
              </a:xfrm>
              <a:prstGeom prst="triangle">
                <a:avLst/>
              </a:prstGeom>
              <a:solidFill>
                <a:srgbClr val="98C23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87825"/>
                <a:endParaRPr lang="en-US" sz="41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09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Trust-VR Route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D1E52-E57B-9A45-B876-25DD3B54B9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5408" y="868456"/>
            <a:ext cx="6519545" cy="34436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2CBFB-54AA-CA44-ABB4-46A325305337}"/>
              </a:ext>
            </a:extLst>
          </p:cNvPr>
          <p:cNvSpPr txBox="1">
            <a:spLocks/>
          </p:cNvSpPr>
          <p:nvPr/>
        </p:nvSpPr>
        <p:spPr>
          <a:xfrm>
            <a:off x="160242" y="868456"/>
            <a:ext cx="2345165" cy="3847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600"/>
              </a:spcBef>
              <a:buClr>
                <a:srgbClr val="FFC418"/>
              </a:buClr>
              <a:buFont typeface="Arial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418"/>
              </a:buClr>
              <a:buFont typeface="Arial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C418"/>
              </a:buClr>
              <a:buFont typeface="Arial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+mj-lt"/>
              <a:buAutoNum type="arabicPeriod"/>
            </a:pPr>
            <a:endParaRPr lang="en-US" sz="800" dirty="0"/>
          </a:p>
          <a:p>
            <a:pPr fontAlgn="auto">
              <a:spcAft>
                <a:spcPts val="0"/>
              </a:spcAft>
              <a:buFont typeface="+mj-lt"/>
              <a:buAutoNum type="arabicPeriod"/>
            </a:pPr>
            <a:endParaRPr lang="en-US" sz="800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sz="1000" dirty="0"/>
              <a:t>You should have 4 routes like the image to the left.</a:t>
            </a:r>
            <a:endParaRPr lang="en-US" sz="1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56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Configure NAT Policies</a:t>
            </a:r>
          </a:p>
        </p:txBody>
      </p:sp>
    </p:spTree>
    <p:extLst>
      <p:ext uri="{BB962C8B-B14F-4D97-AF65-F5344CB8AC3E}">
        <p14:creationId xmlns:p14="http://schemas.microsoft.com/office/powerpoint/2010/main" val="34697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NAT Policy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0243" y="868456"/>
            <a:ext cx="1980792" cy="384733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0" indent="0">
              <a:buNone/>
            </a:pPr>
            <a:r>
              <a:rPr lang="en-US" sz="1000" dirty="0"/>
              <a:t>We need to create 4 NAT Policies.</a:t>
            </a:r>
          </a:p>
          <a:p>
            <a:pPr marL="228600" indent="-228600">
              <a:buAutoNum type="arabicPeriod"/>
            </a:pPr>
            <a:r>
              <a:rPr lang="en-US" sz="1000" dirty="0">
                <a:sym typeface="Wingdings" pitchFamily="2" charset="2"/>
              </a:rPr>
              <a:t>No-NAT on Azure Probe</a:t>
            </a:r>
          </a:p>
          <a:p>
            <a:pPr marL="228600" indent="-228600">
              <a:buAutoNum type="arabicPeriod"/>
            </a:pPr>
            <a:r>
              <a:rPr lang="en-US" sz="1000" dirty="0">
                <a:sym typeface="Wingdings" pitchFamily="2" charset="2"/>
              </a:rPr>
              <a:t>DNAT to Web LB</a:t>
            </a:r>
          </a:p>
          <a:p>
            <a:pPr marL="228600" indent="-228600">
              <a:buFont typeface="Arial"/>
              <a:buAutoNum type="arabicPeriod"/>
            </a:pPr>
            <a:r>
              <a:rPr lang="en-US" sz="1000" dirty="0">
                <a:sym typeface="Wingdings" pitchFamily="2" charset="2"/>
              </a:rPr>
              <a:t>DNAT to Jump VM</a:t>
            </a:r>
          </a:p>
          <a:p>
            <a:pPr marL="228600" indent="-228600">
              <a:buAutoNum type="arabicPeriod"/>
            </a:pPr>
            <a:r>
              <a:rPr lang="en-US" sz="1000" dirty="0">
                <a:sym typeface="Wingdings" pitchFamily="2" charset="2"/>
              </a:rPr>
              <a:t>SNAT for Internet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8F5E4-F7F3-C945-BF2B-2986394E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71" y="1182028"/>
            <a:ext cx="6784435" cy="26539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323224-EEB7-C648-88C2-A52770C54C7A}"/>
              </a:ext>
            </a:extLst>
          </p:cNvPr>
          <p:cNvSpPr/>
          <p:nvPr/>
        </p:nvSpPr>
        <p:spPr>
          <a:xfrm>
            <a:off x="5977055" y="1405054"/>
            <a:ext cx="747130" cy="2118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5DB42-FE9B-F544-86ED-76D0DB57C1C7}"/>
              </a:ext>
            </a:extLst>
          </p:cNvPr>
          <p:cNvSpPr/>
          <p:nvPr/>
        </p:nvSpPr>
        <p:spPr>
          <a:xfrm>
            <a:off x="2349191" y="2141033"/>
            <a:ext cx="747130" cy="185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3072F7-43E3-5E4D-8446-69E44629C3CE}"/>
              </a:ext>
            </a:extLst>
          </p:cNvPr>
          <p:cNvSpPr/>
          <p:nvPr/>
        </p:nvSpPr>
        <p:spPr>
          <a:xfrm>
            <a:off x="4114800" y="3323063"/>
            <a:ext cx="468350" cy="2118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57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>
            <a:noAutofit/>
          </a:bodyPr>
          <a:lstStyle/>
          <a:p>
            <a:r>
              <a:rPr lang="en-US" dirty="0"/>
              <a:t>Step D1. Create N</a:t>
            </a:r>
            <a:r>
              <a:rPr lang="en-US" dirty="0">
                <a:sym typeface="Wingdings" pitchFamily="2" charset="2"/>
              </a:rPr>
              <a:t>o-NAT Policy for Azure Probe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F9535C-8F08-A541-A700-BDBC898C8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"/>
            <a:ext cx="514137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4D331C-914D-B943-9CFC-333379E9F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48" y="1261872"/>
            <a:ext cx="5543802" cy="2651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9C0F2-33A5-B543-A474-A5EF9259CB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09377" y="3497580"/>
            <a:ext cx="5534623" cy="16459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9E6BA8-8732-E047-BC09-BF20DD5400DA}"/>
              </a:ext>
            </a:extLst>
          </p:cNvPr>
          <p:cNvSpPr/>
          <p:nvPr/>
        </p:nvSpPr>
        <p:spPr>
          <a:xfrm>
            <a:off x="776896" y="1031278"/>
            <a:ext cx="790647" cy="14437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749FD-B90F-F743-8039-E6E1BFF3ADD7}"/>
              </a:ext>
            </a:extLst>
          </p:cNvPr>
          <p:cNvSpPr/>
          <p:nvPr/>
        </p:nvSpPr>
        <p:spPr>
          <a:xfrm>
            <a:off x="2125578" y="1798922"/>
            <a:ext cx="363451" cy="2017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5A6070-A931-A043-A897-753C481485A9}"/>
              </a:ext>
            </a:extLst>
          </p:cNvPr>
          <p:cNvSpPr/>
          <p:nvPr/>
        </p:nvSpPr>
        <p:spPr>
          <a:xfrm>
            <a:off x="3396343" y="1938803"/>
            <a:ext cx="1292535" cy="15125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D7747-88C1-B14B-B8C7-F029AA44C1EA}"/>
              </a:ext>
            </a:extLst>
          </p:cNvPr>
          <p:cNvSpPr/>
          <p:nvPr/>
        </p:nvSpPr>
        <p:spPr>
          <a:xfrm>
            <a:off x="4756149" y="2172558"/>
            <a:ext cx="1292535" cy="1512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6F38FC-35B3-2A40-B3D7-60AAA314EF43}"/>
              </a:ext>
            </a:extLst>
          </p:cNvPr>
          <p:cNvSpPr/>
          <p:nvPr/>
        </p:nvSpPr>
        <p:spPr>
          <a:xfrm>
            <a:off x="6048684" y="1798922"/>
            <a:ext cx="363451" cy="17650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EC10C7-1F67-6D4C-9483-A110E514F3BC}"/>
              </a:ext>
            </a:extLst>
          </p:cNvPr>
          <p:cNvSpPr/>
          <p:nvPr/>
        </p:nvSpPr>
        <p:spPr>
          <a:xfrm>
            <a:off x="4505337" y="4326808"/>
            <a:ext cx="1806086" cy="1833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37C7F-BF86-D443-856D-1B4C60D760BE}"/>
              </a:ext>
            </a:extLst>
          </p:cNvPr>
          <p:cNvSpPr/>
          <p:nvPr/>
        </p:nvSpPr>
        <p:spPr>
          <a:xfrm>
            <a:off x="7473328" y="4326808"/>
            <a:ext cx="1451811" cy="1833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D2.  Create DNAT Policy to Web-LB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C8F97-C0D5-6245-80A2-1CA2EB8E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068"/>
            <a:ext cx="512453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744E2-0964-6541-8BA0-AA8B28763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48" y="1259125"/>
            <a:ext cx="5537039" cy="2651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62C4C9-F2CE-1A4F-923F-D8144CC13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216" y="3369862"/>
            <a:ext cx="5129561" cy="17736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B3F1B2-E96C-E245-83FD-F44EF9F1B252}"/>
              </a:ext>
            </a:extLst>
          </p:cNvPr>
          <p:cNvSpPr/>
          <p:nvPr/>
        </p:nvSpPr>
        <p:spPr>
          <a:xfrm>
            <a:off x="790647" y="1038153"/>
            <a:ext cx="770020" cy="13062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279FA1-8307-1A4A-A227-DADCA541CFE2}"/>
              </a:ext>
            </a:extLst>
          </p:cNvPr>
          <p:cNvSpPr/>
          <p:nvPr/>
        </p:nvSpPr>
        <p:spPr>
          <a:xfrm>
            <a:off x="2125579" y="2173705"/>
            <a:ext cx="770020" cy="13062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0B45FC-5B05-BF4B-A243-9DDBCF4583A2}"/>
              </a:ext>
            </a:extLst>
          </p:cNvPr>
          <p:cNvSpPr/>
          <p:nvPr/>
        </p:nvSpPr>
        <p:spPr>
          <a:xfrm>
            <a:off x="3426135" y="1938803"/>
            <a:ext cx="1290243" cy="14667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FECAC9-62E6-E145-AA24-76DC6215C8C8}"/>
              </a:ext>
            </a:extLst>
          </p:cNvPr>
          <p:cNvSpPr/>
          <p:nvPr/>
        </p:nvSpPr>
        <p:spPr>
          <a:xfrm>
            <a:off x="6074228" y="2165683"/>
            <a:ext cx="1290243" cy="14667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8EAA55-F564-724C-B4F9-9B94F99C01A7}"/>
              </a:ext>
            </a:extLst>
          </p:cNvPr>
          <p:cNvSpPr/>
          <p:nvPr/>
        </p:nvSpPr>
        <p:spPr>
          <a:xfrm>
            <a:off x="4177822" y="3983246"/>
            <a:ext cx="2353607" cy="6533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84A2B8-44B5-CE4F-894A-03C3066D6B4D}"/>
              </a:ext>
            </a:extLst>
          </p:cNvPr>
          <p:cNvSpPr/>
          <p:nvPr/>
        </p:nvSpPr>
        <p:spPr>
          <a:xfrm>
            <a:off x="6957690" y="3968579"/>
            <a:ext cx="2056716" cy="53466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77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D3.  Create DNAT Policy to Jump VM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D743D-CA53-334A-840F-7FA2A934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5088425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8A3F67-7055-B743-9DA3-F4A964C1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48" y="1261872"/>
            <a:ext cx="5573310" cy="2651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FA31C0-67F3-574F-BECE-0A4C9507B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045" y="3396181"/>
            <a:ext cx="5084956" cy="17473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BCBA0-23A6-E941-85DA-CDE691EADF49}"/>
              </a:ext>
            </a:extLst>
          </p:cNvPr>
          <p:cNvSpPr/>
          <p:nvPr/>
        </p:nvSpPr>
        <p:spPr>
          <a:xfrm>
            <a:off x="757949" y="1049998"/>
            <a:ext cx="788968" cy="1394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C6863D-2DD9-D947-9E28-295F6CF9CEE9}"/>
              </a:ext>
            </a:extLst>
          </p:cNvPr>
          <p:cNvSpPr/>
          <p:nvPr/>
        </p:nvSpPr>
        <p:spPr>
          <a:xfrm>
            <a:off x="2237260" y="2178674"/>
            <a:ext cx="788968" cy="1394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08EE8-4A0E-1D44-AFCB-F0F7CB312ACB}"/>
              </a:ext>
            </a:extLst>
          </p:cNvPr>
          <p:cNvSpPr/>
          <p:nvPr/>
        </p:nvSpPr>
        <p:spPr>
          <a:xfrm>
            <a:off x="6207039" y="2178674"/>
            <a:ext cx="530645" cy="1394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B18BBE-7CD1-034C-A23F-889F058F7818}"/>
              </a:ext>
            </a:extLst>
          </p:cNvPr>
          <p:cNvSpPr/>
          <p:nvPr/>
        </p:nvSpPr>
        <p:spPr>
          <a:xfrm>
            <a:off x="4287929" y="4022371"/>
            <a:ext cx="2245301" cy="61973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283FC7-36E1-5B44-8D27-C358164E9D51}"/>
              </a:ext>
            </a:extLst>
          </p:cNvPr>
          <p:cNvSpPr/>
          <p:nvPr/>
        </p:nvSpPr>
        <p:spPr>
          <a:xfrm>
            <a:off x="6978315" y="4021826"/>
            <a:ext cx="1970193" cy="46188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1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D4.  Create SNAT Policy for Internet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33956-7B3A-7D48-A3D0-2B815405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511755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7F365-A9F7-5740-8ABD-A4E77CF4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48" y="1261872"/>
            <a:ext cx="5551717" cy="2651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C61228-6680-664C-A929-4358260E1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404564"/>
            <a:ext cx="5029200" cy="17389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35286A-9DA8-A243-BEE4-AE543D22A585}"/>
              </a:ext>
            </a:extLst>
          </p:cNvPr>
          <p:cNvSpPr/>
          <p:nvPr/>
        </p:nvSpPr>
        <p:spPr>
          <a:xfrm>
            <a:off x="757948" y="1049998"/>
            <a:ext cx="651465" cy="13253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FA6718-E5BE-7548-BEB8-00F85A8FF8EA}"/>
              </a:ext>
            </a:extLst>
          </p:cNvPr>
          <p:cNvSpPr/>
          <p:nvPr/>
        </p:nvSpPr>
        <p:spPr>
          <a:xfrm>
            <a:off x="2233042" y="2185550"/>
            <a:ext cx="651465" cy="13253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4D2FF-F174-3343-862C-416281F56975}"/>
              </a:ext>
            </a:extLst>
          </p:cNvPr>
          <p:cNvSpPr/>
          <p:nvPr/>
        </p:nvSpPr>
        <p:spPr>
          <a:xfrm>
            <a:off x="3396095" y="1938803"/>
            <a:ext cx="1285908" cy="15354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153C03-409A-2E42-BB7C-AE7F6DD6E9D1}"/>
              </a:ext>
            </a:extLst>
          </p:cNvPr>
          <p:cNvSpPr/>
          <p:nvPr/>
        </p:nvSpPr>
        <p:spPr>
          <a:xfrm>
            <a:off x="4754880" y="1808376"/>
            <a:ext cx="362670" cy="17836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D731E9-2158-CA48-82D4-09429DD3F5CE}"/>
              </a:ext>
            </a:extLst>
          </p:cNvPr>
          <p:cNvSpPr/>
          <p:nvPr/>
        </p:nvSpPr>
        <p:spPr>
          <a:xfrm>
            <a:off x="6040036" y="1815435"/>
            <a:ext cx="357444" cy="17836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CE9958-381C-5F4A-B05E-E49F1F9F2536}"/>
              </a:ext>
            </a:extLst>
          </p:cNvPr>
          <p:cNvSpPr/>
          <p:nvPr/>
        </p:nvSpPr>
        <p:spPr>
          <a:xfrm>
            <a:off x="4370201" y="4004441"/>
            <a:ext cx="2194560" cy="63766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99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NAT Policy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6990" y="915311"/>
            <a:ext cx="7634459" cy="734809"/>
          </a:xfrm>
        </p:spPr>
        <p:txBody>
          <a:bodyPr>
            <a:normAutofit fontScale="25000" lnSpcReduction="20000"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0" indent="0">
              <a:buNone/>
            </a:pPr>
            <a:r>
              <a:rPr lang="en-US" sz="8000" dirty="0"/>
              <a:t>Once completed, your 4 NAT policies should like the image below.</a:t>
            </a:r>
            <a:endParaRPr lang="en-US" sz="8000" dirty="0"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A186D-319C-9D49-A52F-E87450EB3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3" y="2032031"/>
            <a:ext cx="8847955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9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Configure Security Policies </a:t>
            </a:r>
          </a:p>
          <a:p>
            <a:pPr algn="ctr"/>
            <a:r>
              <a:rPr lang="en-US" sz="2600" dirty="0"/>
              <a:t>&amp; </a:t>
            </a:r>
          </a:p>
          <a:p>
            <a:pPr algn="ctr"/>
            <a:r>
              <a:rPr lang="en-US" sz="2600" dirty="0"/>
              <a:t>Commit Changes</a:t>
            </a:r>
          </a:p>
        </p:txBody>
      </p:sp>
    </p:spTree>
    <p:extLst>
      <p:ext uri="{BB962C8B-B14F-4D97-AF65-F5344CB8AC3E}">
        <p14:creationId xmlns:p14="http://schemas.microsoft.com/office/powerpoint/2010/main" val="16650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E1.  Create a New Security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0243" y="868456"/>
            <a:ext cx="1980792" cy="384733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We need to create 1 Security Policy to Allow-All Traffic.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b="1" i="1" u="sng" dirty="0"/>
              <a:t>THIS IS TEMPORARY FOR TESTING PURPOSES ONLY.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253D2-E4E7-7742-802E-5D2841CA9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55" y="1184259"/>
            <a:ext cx="6660445" cy="2651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323224-EEB7-C648-88C2-A52770C54C7A}"/>
              </a:ext>
            </a:extLst>
          </p:cNvPr>
          <p:cNvSpPr/>
          <p:nvPr/>
        </p:nvSpPr>
        <p:spPr>
          <a:xfrm>
            <a:off x="6129633" y="1427356"/>
            <a:ext cx="728366" cy="2118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5DB42-FE9B-F544-86ED-76D0DB57C1C7}"/>
              </a:ext>
            </a:extLst>
          </p:cNvPr>
          <p:cNvSpPr/>
          <p:nvPr/>
        </p:nvSpPr>
        <p:spPr>
          <a:xfrm>
            <a:off x="2699056" y="2024292"/>
            <a:ext cx="698347" cy="13873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3072F7-43E3-5E4D-8446-69E44629C3CE}"/>
              </a:ext>
            </a:extLst>
          </p:cNvPr>
          <p:cNvSpPr/>
          <p:nvPr/>
        </p:nvSpPr>
        <p:spPr>
          <a:xfrm>
            <a:off x="4319077" y="3317064"/>
            <a:ext cx="468350" cy="2207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86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BDCC9248-CA78-1447-B5B7-A93D49DCF9FE}"/>
              </a:ext>
            </a:extLst>
          </p:cNvPr>
          <p:cNvSpPr>
            <a:spLocks noChangeAspect="1"/>
          </p:cNvSpPr>
          <p:nvPr/>
        </p:nvSpPr>
        <p:spPr>
          <a:xfrm>
            <a:off x="7311689" y="1939117"/>
            <a:ext cx="1204896" cy="1204896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b="1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12D441-D5C2-1B4E-B2E4-6A15B494DE83}"/>
              </a:ext>
            </a:extLst>
          </p:cNvPr>
          <p:cNvSpPr/>
          <p:nvPr/>
        </p:nvSpPr>
        <p:spPr>
          <a:xfrm>
            <a:off x="7366457" y="3188070"/>
            <a:ext cx="1095360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7825"/>
            <a:r>
              <a:rPr lang="en-US" sz="2025" b="1" cap="all" dirty="0">
                <a:solidFill>
                  <a:schemeClr val="bg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</a:t>
            </a:r>
            <a:r>
              <a:rPr lang="en-US" sz="2025" b="1" dirty="0">
                <a:solidFill>
                  <a:schemeClr val="bg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aa</a:t>
            </a:r>
            <a:r>
              <a:rPr lang="en-US" sz="2025" b="1" cap="all" dirty="0">
                <a:solidFill>
                  <a:schemeClr val="bg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</a:t>
            </a:r>
            <a:endParaRPr lang="en-US" sz="2025" b="1" dirty="0">
              <a:solidFill>
                <a:schemeClr val="bg1">
                  <a:lumMod val="50000"/>
                </a:schemeClr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156020-F336-8F4D-B241-74A9D32EE514}"/>
              </a:ext>
            </a:extLst>
          </p:cNvPr>
          <p:cNvSpPr>
            <a:spLocks noChangeAspect="1"/>
          </p:cNvSpPr>
          <p:nvPr/>
        </p:nvSpPr>
        <p:spPr>
          <a:xfrm>
            <a:off x="1985251" y="617876"/>
            <a:ext cx="1204896" cy="12048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54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b="1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8C7EE0-C87D-E14E-B0CF-F5437689706C}"/>
              </a:ext>
            </a:extLst>
          </p:cNvPr>
          <p:cNvSpPr>
            <a:spLocks noChangeAspect="1"/>
          </p:cNvSpPr>
          <p:nvPr/>
        </p:nvSpPr>
        <p:spPr>
          <a:xfrm>
            <a:off x="1985251" y="3204335"/>
            <a:ext cx="1204896" cy="12048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54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b="1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CC9248-CA78-1447-B5B7-A93D49DCF9FE}"/>
              </a:ext>
            </a:extLst>
          </p:cNvPr>
          <p:cNvSpPr>
            <a:spLocks noChangeAspect="1"/>
          </p:cNvSpPr>
          <p:nvPr/>
        </p:nvSpPr>
        <p:spPr>
          <a:xfrm>
            <a:off x="5837617" y="623618"/>
            <a:ext cx="1204896" cy="1204896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b="1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E4AB76-3723-9846-8353-08F86B767515}"/>
              </a:ext>
            </a:extLst>
          </p:cNvPr>
          <p:cNvSpPr>
            <a:spLocks noChangeAspect="1"/>
          </p:cNvSpPr>
          <p:nvPr/>
        </p:nvSpPr>
        <p:spPr>
          <a:xfrm>
            <a:off x="5837617" y="3204335"/>
            <a:ext cx="1204896" cy="1204896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 w="254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b="1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69C2CD-E492-3048-8B0B-0BF262E0F1DB}"/>
              </a:ext>
            </a:extLst>
          </p:cNvPr>
          <p:cNvSpPr/>
          <p:nvPr/>
        </p:nvSpPr>
        <p:spPr>
          <a:xfrm>
            <a:off x="1638582" y="1853428"/>
            <a:ext cx="1922947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7825"/>
            <a:r>
              <a:rPr lang="en-US" sz="1575" b="1" cap="all" dirty="0">
                <a:solidFill>
                  <a:schemeClr val="bg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Physical network</a:t>
            </a:r>
            <a:endParaRPr lang="en-US" sz="1575" b="1" dirty="0">
              <a:solidFill>
                <a:schemeClr val="bg1">
                  <a:lumMod val="50000"/>
                </a:schemeClr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EFFA02-9711-7B49-8746-090191241A25}"/>
              </a:ext>
            </a:extLst>
          </p:cNvPr>
          <p:cNvSpPr/>
          <p:nvPr/>
        </p:nvSpPr>
        <p:spPr>
          <a:xfrm>
            <a:off x="2040019" y="4427188"/>
            <a:ext cx="109536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7825"/>
            <a:r>
              <a:rPr lang="en-US" sz="1575" b="1" cap="all" dirty="0">
                <a:solidFill>
                  <a:schemeClr val="bg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Private cloud</a:t>
            </a:r>
            <a:endParaRPr lang="en-US" sz="1575" b="1" dirty="0">
              <a:solidFill>
                <a:schemeClr val="bg1">
                  <a:lumMod val="50000"/>
                </a:schemeClr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A4F7BD-8EB6-FC4E-9D5E-BCFE0F0A6E8C}"/>
              </a:ext>
            </a:extLst>
          </p:cNvPr>
          <p:cNvSpPr/>
          <p:nvPr/>
        </p:nvSpPr>
        <p:spPr>
          <a:xfrm>
            <a:off x="5926760" y="1847026"/>
            <a:ext cx="1095360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7825"/>
            <a:r>
              <a:rPr lang="en-US" sz="2025" b="1" dirty="0">
                <a:solidFill>
                  <a:schemeClr val="bg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5FAFA3-3578-A647-88CC-4A548487B1F4}"/>
              </a:ext>
            </a:extLst>
          </p:cNvPr>
          <p:cNvSpPr/>
          <p:nvPr/>
        </p:nvSpPr>
        <p:spPr>
          <a:xfrm>
            <a:off x="5926760" y="4425448"/>
            <a:ext cx="1095360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7825"/>
            <a:r>
              <a:rPr lang="en-US" sz="2025" b="1" dirty="0">
                <a:solidFill>
                  <a:schemeClr val="bg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PaaS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2D2C9C-3283-D64C-93B6-8C060F14B4D3}"/>
              </a:ext>
            </a:extLst>
          </p:cNvPr>
          <p:cNvCxnSpPr>
            <a:cxnSpLocks/>
          </p:cNvCxnSpPr>
          <p:nvPr/>
        </p:nvCxnSpPr>
        <p:spPr>
          <a:xfrm>
            <a:off x="1783524" y="2638110"/>
            <a:ext cx="2250877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4814A5-1E4F-D443-9AD3-5A9F79A1817B}"/>
              </a:ext>
            </a:extLst>
          </p:cNvPr>
          <p:cNvCxnSpPr>
            <a:cxnSpLocks/>
          </p:cNvCxnSpPr>
          <p:nvPr/>
        </p:nvCxnSpPr>
        <p:spPr>
          <a:xfrm>
            <a:off x="5068351" y="2639030"/>
            <a:ext cx="2214899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5D7328E-812E-0F4D-A079-AFD924F15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2252" y="2312811"/>
            <a:ext cx="843770" cy="5125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01FB4-685B-2643-B498-D97D07147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932" y="950989"/>
            <a:ext cx="757028" cy="496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98CFF4-AE12-F749-8529-6B1CB87EE4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8598" y="964604"/>
            <a:ext cx="843770" cy="5283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2FB8D8-2E04-E840-B5DB-E504E44B1A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8598" y="3591117"/>
            <a:ext cx="839132" cy="5283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E06823-FC28-5548-8A78-AD3A9290E1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4912" y="3587817"/>
            <a:ext cx="728639" cy="45106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E3476CD9-8C82-7345-B4D9-64657E80CAB5}"/>
              </a:ext>
            </a:extLst>
          </p:cNvPr>
          <p:cNvSpPr>
            <a:spLocks noChangeAspect="1"/>
          </p:cNvSpPr>
          <p:nvPr/>
        </p:nvSpPr>
        <p:spPr>
          <a:xfrm>
            <a:off x="475804" y="1930868"/>
            <a:ext cx="1204896" cy="12048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54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b="1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BD013-E4EF-7A43-8CC8-EB173921EE00}"/>
              </a:ext>
            </a:extLst>
          </p:cNvPr>
          <p:cNvSpPr/>
          <p:nvPr/>
        </p:nvSpPr>
        <p:spPr>
          <a:xfrm>
            <a:off x="530572" y="3166421"/>
            <a:ext cx="1095360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87825"/>
            <a:r>
              <a:rPr lang="en-US" sz="1575" b="1" cap="all" dirty="0">
                <a:solidFill>
                  <a:schemeClr val="bg1">
                    <a:lumMod val="50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Mobile</a:t>
            </a:r>
            <a:endParaRPr lang="en-US" sz="1575" b="1" dirty="0">
              <a:solidFill>
                <a:schemeClr val="bg1">
                  <a:lumMod val="50000"/>
                </a:schemeClr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1E2500-F9B6-5C4E-8FAD-1F5D2B4F9A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820" y="2293167"/>
            <a:ext cx="648363" cy="49679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645CF88-7631-6941-AC92-53D4A2E06705}"/>
              </a:ext>
            </a:extLst>
          </p:cNvPr>
          <p:cNvSpPr>
            <a:spLocks noChangeAspect="1"/>
          </p:cNvSpPr>
          <p:nvPr/>
        </p:nvSpPr>
        <p:spPr>
          <a:xfrm>
            <a:off x="3843982" y="1853428"/>
            <a:ext cx="1362059" cy="136205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54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7825"/>
            <a:endParaRPr lang="en-US" sz="4100" b="1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42F5DBE-3DC0-8844-8474-0A608DF1C2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4400" y="2299473"/>
            <a:ext cx="962516" cy="525909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DE584EC8-E0AD-3C4E-9C72-CCAC7D57C26E}"/>
              </a:ext>
            </a:extLst>
          </p:cNvPr>
          <p:cNvSpPr/>
          <p:nvPr/>
        </p:nvSpPr>
        <p:spPr>
          <a:xfrm>
            <a:off x="3266995" y="1226066"/>
            <a:ext cx="986906" cy="704803"/>
          </a:xfrm>
          <a:custGeom>
            <a:avLst/>
            <a:gdLst>
              <a:gd name="connsiteX0" fmla="*/ 0 w 1361872"/>
              <a:gd name="connsiteY0" fmla="*/ 0 h 1021405"/>
              <a:gd name="connsiteX1" fmla="*/ 1361872 w 1361872"/>
              <a:gd name="connsiteY1" fmla="*/ 0 h 1021405"/>
              <a:gd name="connsiteX2" fmla="*/ 1361872 w 1361872"/>
              <a:gd name="connsiteY2" fmla="*/ 1021405 h 102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1872" h="1021405">
                <a:moveTo>
                  <a:pt x="0" y="0"/>
                </a:moveTo>
                <a:lnTo>
                  <a:pt x="1361872" y="0"/>
                </a:lnTo>
                <a:lnTo>
                  <a:pt x="1361872" y="1021405"/>
                </a:lnTo>
              </a:path>
            </a:pathLst>
          </a:custGeom>
          <a:noFill/>
          <a:ln w="50800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7825"/>
            <a:endParaRPr lang="en-US" sz="4100" b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E9F679C-E908-BB43-BF00-7125C10D90EB}"/>
              </a:ext>
            </a:extLst>
          </p:cNvPr>
          <p:cNvSpPr/>
          <p:nvPr/>
        </p:nvSpPr>
        <p:spPr>
          <a:xfrm flipV="1">
            <a:off x="3266995" y="3215486"/>
            <a:ext cx="986906" cy="663990"/>
          </a:xfrm>
          <a:custGeom>
            <a:avLst/>
            <a:gdLst>
              <a:gd name="connsiteX0" fmla="*/ 0 w 1361872"/>
              <a:gd name="connsiteY0" fmla="*/ 0 h 1021405"/>
              <a:gd name="connsiteX1" fmla="*/ 1361872 w 1361872"/>
              <a:gd name="connsiteY1" fmla="*/ 0 h 1021405"/>
              <a:gd name="connsiteX2" fmla="*/ 1361872 w 1361872"/>
              <a:gd name="connsiteY2" fmla="*/ 1021405 h 102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1872" h="1021405">
                <a:moveTo>
                  <a:pt x="0" y="0"/>
                </a:moveTo>
                <a:lnTo>
                  <a:pt x="1361872" y="0"/>
                </a:lnTo>
                <a:lnTo>
                  <a:pt x="1361872" y="1021405"/>
                </a:lnTo>
              </a:path>
            </a:pathLst>
          </a:custGeom>
          <a:noFill/>
          <a:ln w="50800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7825"/>
            <a:endParaRPr lang="en-US" sz="4100" b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0B67639-8A19-234E-B2C3-D4B3D083BA81}"/>
              </a:ext>
            </a:extLst>
          </p:cNvPr>
          <p:cNvSpPr/>
          <p:nvPr/>
        </p:nvSpPr>
        <p:spPr>
          <a:xfrm flipH="1">
            <a:off x="4832230" y="1226066"/>
            <a:ext cx="986906" cy="704803"/>
          </a:xfrm>
          <a:custGeom>
            <a:avLst/>
            <a:gdLst>
              <a:gd name="connsiteX0" fmla="*/ 0 w 1361872"/>
              <a:gd name="connsiteY0" fmla="*/ 0 h 1021405"/>
              <a:gd name="connsiteX1" fmla="*/ 1361872 w 1361872"/>
              <a:gd name="connsiteY1" fmla="*/ 0 h 1021405"/>
              <a:gd name="connsiteX2" fmla="*/ 1361872 w 1361872"/>
              <a:gd name="connsiteY2" fmla="*/ 1021405 h 102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1872" h="1021405">
                <a:moveTo>
                  <a:pt x="0" y="0"/>
                </a:moveTo>
                <a:lnTo>
                  <a:pt x="1361872" y="0"/>
                </a:lnTo>
                <a:lnTo>
                  <a:pt x="1361872" y="1021405"/>
                </a:lnTo>
              </a:path>
            </a:pathLst>
          </a:custGeom>
          <a:noFill/>
          <a:ln w="50800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7825"/>
            <a:endParaRPr lang="en-US" sz="4100" b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721CF12-5AF1-6041-ABB0-D97B23C18272}"/>
              </a:ext>
            </a:extLst>
          </p:cNvPr>
          <p:cNvSpPr/>
          <p:nvPr/>
        </p:nvSpPr>
        <p:spPr>
          <a:xfrm flipH="1" flipV="1">
            <a:off x="4832230" y="3188069"/>
            <a:ext cx="986906" cy="691407"/>
          </a:xfrm>
          <a:custGeom>
            <a:avLst/>
            <a:gdLst>
              <a:gd name="connsiteX0" fmla="*/ 0 w 1361872"/>
              <a:gd name="connsiteY0" fmla="*/ 0 h 1021405"/>
              <a:gd name="connsiteX1" fmla="*/ 1361872 w 1361872"/>
              <a:gd name="connsiteY1" fmla="*/ 0 h 1021405"/>
              <a:gd name="connsiteX2" fmla="*/ 1361872 w 1361872"/>
              <a:gd name="connsiteY2" fmla="*/ 1021405 h 102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1872" h="1021405">
                <a:moveTo>
                  <a:pt x="0" y="0"/>
                </a:moveTo>
                <a:lnTo>
                  <a:pt x="1361872" y="0"/>
                </a:lnTo>
                <a:lnTo>
                  <a:pt x="1361872" y="1021405"/>
                </a:lnTo>
              </a:path>
            </a:pathLst>
          </a:custGeom>
          <a:noFill/>
          <a:ln w="50800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87825"/>
            <a:endParaRPr lang="en-US" sz="4100" b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BB993C5-E0A1-E849-822E-897D63BCF5D3}"/>
              </a:ext>
            </a:extLst>
          </p:cNvPr>
          <p:cNvSpPr txBox="1">
            <a:spLocks/>
          </p:cNvSpPr>
          <p:nvPr/>
        </p:nvSpPr>
        <p:spPr>
          <a:xfrm>
            <a:off x="317501" y="4905604"/>
            <a:ext cx="3436878" cy="2188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500" b="1" kern="1200">
                <a:solidFill>
                  <a:schemeClr val="bg1"/>
                </a:solidFill>
                <a:latin typeface="Arial"/>
                <a:ea typeface="MS PGothic" pitchFamily="34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pPr defTabSz="257175"/>
            <a:fld id="{2993CA60-2B53-4F4B-9B5D-BDFFCE129C5C}" type="slidenum">
              <a:rPr lang="en-US" altLang="en-US">
                <a:solidFill>
                  <a:srgbClr val="FFFFFF"/>
                </a:solidFill>
              </a:rPr>
              <a:pPr defTabSz="257175"/>
              <a:t>9</a:t>
            </a:fld>
            <a:r>
              <a:rPr lang="en-US" altLang="en-US" dirty="0">
                <a:solidFill>
                  <a:srgbClr val="FFFFFF"/>
                </a:solidFill>
              </a:rPr>
              <a:t>  |  </a:t>
            </a:r>
            <a:r>
              <a:rPr lang="en-US" dirty="0">
                <a:solidFill>
                  <a:srgbClr val="FFFFFF"/>
                </a:solidFill>
              </a:rPr>
              <a:t>© 2018 Palo Alto Networks. All Rights Reserved.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31" name="Title 5">
            <a:extLst>
              <a:ext uri="{FF2B5EF4-FFF2-40B4-BE49-F238E27FC236}">
                <a16:creationId xmlns:a16="http://schemas.microsoft.com/office/drawing/2014/main" id="{95877E3B-B637-744A-B00F-BB4012AB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89" y="201800"/>
            <a:ext cx="8412411" cy="308372"/>
          </a:xfrm>
        </p:spPr>
        <p:txBody>
          <a:bodyPr/>
          <a:lstStyle/>
          <a:p>
            <a:r>
              <a:rPr lang="en-US" cap="all" dirty="0"/>
              <a:t>CONSISTENT SECURITY</a:t>
            </a:r>
          </a:p>
        </p:txBody>
      </p:sp>
    </p:spTree>
    <p:extLst>
      <p:ext uri="{BB962C8B-B14F-4D97-AF65-F5344CB8AC3E}">
        <p14:creationId xmlns:p14="http://schemas.microsoft.com/office/powerpoint/2010/main" val="28479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E2.  Configure the Security Policy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6A01B3-F97A-8B44-A7A4-D099F97A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1"/>
            <a:ext cx="4722796" cy="195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3C3A2C-7472-FC4A-988F-9EC7D452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788" y="1512276"/>
            <a:ext cx="4527292" cy="2652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A011CE-418F-3B42-88D0-D4349F0EA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04" y="2658271"/>
            <a:ext cx="4444296" cy="25825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CDF2E9-B30A-7F4F-B763-C5A4E55164B8}"/>
              </a:ext>
            </a:extLst>
          </p:cNvPr>
          <p:cNvSpPr/>
          <p:nvPr/>
        </p:nvSpPr>
        <p:spPr>
          <a:xfrm>
            <a:off x="806872" y="1038539"/>
            <a:ext cx="555269" cy="1659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989E71-E2AD-AF43-8BA1-3480DF4D00C4}"/>
              </a:ext>
            </a:extLst>
          </p:cNvPr>
          <p:cNvSpPr/>
          <p:nvPr/>
        </p:nvSpPr>
        <p:spPr>
          <a:xfrm>
            <a:off x="2176181" y="2029713"/>
            <a:ext cx="327384" cy="1774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EA8906-66D3-9D4E-A70B-6AC8B6BE04C5}"/>
              </a:ext>
            </a:extLst>
          </p:cNvPr>
          <p:cNvSpPr/>
          <p:nvPr/>
        </p:nvSpPr>
        <p:spPr>
          <a:xfrm>
            <a:off x="4810523" y="3158390"/>
            <a:ext cx="934431" cy="15545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F72B1F-3C14-D144-815A-C760ACDCE437}"/>
              </a:ext>
            </a:extLst>
          </p:cNvPr>
          <p:cNvSpPr/>
          <p:nvPr/>
        </p:nvSpPr>
        <p:spPr>
          <a:xfrm>
            <a:off x="8050844" y="4950135"/>
            <a:ext cx="460639" cy="1933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05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Security Policy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3478" y="1274765"/>
            <a:ext cx="8206742" cy="734809"/>
          </a:xfrm>
        </p:spPr>
        <p:txBody>
          <a:bodyPr>
            <a:normAutofit fontScale="25000" lnSpcReduction="20000"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0" indent="0">
              <a:buNone/>
            </a:pPr>
            <a:r>
              <a:rPr lang="en-US" sz="8000" dirty="0"/>
              <a:t>Once completed, your test Security Policy should like the image below</a:t>
            </a:r>
            <a:endParaRPr lang="en-US" sz="8000" dirty="0">
              <a:sym typeface="Wingdings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95E6B-FDE6-DA45-91E2-F475BFD6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" y="2419126"/>
            <a:ext cx="9144000" cy="57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7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E3.  Commit all our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0242" y="868456"/>
            <a:ext cx="2871715" cy="384733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Commit all the changes we made to the firewall by clicking Commit in the top right corner and selecting Commit again.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2F4526-66E1-0A40-8AB9-C2FA01AC5E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8098" y="533401"/>
            <a:ext cx="5854390" cy="42750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AE64A2-88A4-D64C-B1BC-140AABC1FFA9}"/>
              </a:ext>
            </a:extLst>
          </p:cNvPr>
          <p:cNvSpPr/>
          <p:nvPr/>
        </p:nvSpPr>
        <p:spPr>
          <a:xfrm>
            <a:off x="7762087" y="639392"/>
            <a:ext cx="453764" cy="17188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0DBA7A-79AA-7041-AFB8-DA8ADD76CC50}"/>
              </a:ext>
            </a:extLst>
          </p:cNvPr>
          <p:cNvSpPr/>
          <p:nvPr/>
        </p:nvSpPr>
        <p:spPr>
          <a:xfrm>
            <a:off x="7012692" y="4572000"/>
            <a:ext cx="419386" cy="14379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82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799" y="1792551"/>
            <a:ext cx="8780540" cy="914400"/>
          </a:xfrm>
        </p:spPr>
        <p:txBody>
          <a:bodyPr/>
          <a:lstStyle/>
          <a:p>
            <a:pPr algn="ctr"/>
            <a:r>
              <a:rPr lang="en-US" sz="2600" dirty="0"/>
              <a:t>Test the Deployment</a:t>
            </a:r>
          </a:p>
        </p:txBody>
      </p:sp>
    </p:spTree>
    <p:extLst>
      <p:ext uri="{BB962C8B-B14F-4D97-AF65-F5344CB8AC3E}">
        <p14:creationId xmlns:p14="http://schemas.microsoft.com/office/powerpoint/2010/main" val="167642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F1.  Find Public LB Public 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B05C7-F04C-4845-8C6B-D29D18D8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9" y="2222055"/>
            <a:ext cx="8212821" cy="227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908EF6-720B-0742-A25C-E3EFC56C8F5E}"/>
              </a:ext>
            </a:extLst>
          </p:cNvPr>
          <p:cNvSpPr/>
          <p:nvPr/>
        </p:nvSpPr>
        <p:spPr>
          <a:xfrm>
            <a:off x="317539" y="3357495"/>
            <a:ext cx="693114" cy="17188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79371-C1E6-654A-BAAB-85673AFB2C76}"/>
              </a:ext>
            </a:extLst>
          </p:cNvPr>
          <p:cNvSpPr/>
          <p:nvPr/>
        </p:nvSpPr>
        <p:spPr>
          <a:xfrm>
            <a:off x="1762474" y="4149288"/>
            <a:ext cx="966976" cy="17188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82F134-FF68-F940-BF4D-184E7F26FFDE}"/>
              </a:ext>
            </a:extLst>
          </p:cNvPr>
          <p:cNvSpPr/>
          <p:nvPr/>
        </p:nvSpPr>
        <p:spPr>
          <a:xfrm>
            <a:off x="6813311" y="4149288"/>
            <a:ext cx="1046175" cy="2578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52C7E31-0EFD-8F4F-8A37-F24872C9C1C8}"/>
              </a:ext>
            </a:extLst>
          </p:cNvPr>
          <p:cNvSpPr txBox="1">
            <a:spLocks/>
          </p:cNvSpPr>
          <p:nvPr/>
        </p:nvSpPr>
        <p:spPr>
          <a:xfrm>
            <a:off x="173736" y="914400"/>
            <a:ext cx="8825629" cy="930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600"/>
              </a:spcBef>
              <a:buClr>
                <a:srgbClr val="FFC418"/>
              </a:buClr>
              <a:buFont typeface="Arial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418"/>
              </a:buClr>
              <a:buFont typeface="Arial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C418"/>
              </a:buClr>
              <a:buFont typeface="Arial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+mj-lt"/>
              <a:buAutoNum type="arabicPeriod"/>
            </a:pPr>
            <a:r>
              <a:rPr lang="en-US" sz="1600" dirty="0"/>
              <a:t>Go to the Azure Portal </a:t>
            </a:r>
            <a:r>
              <a:rPr lang="en-US" sz="1600" dirty="0">
                <a:sym typeface="Wingdings" pitchFamily="2" charset="2"/>
              </a:rPr>
              <a:t> All Resources  firewall-public-</a:t>
            </a:r>
            <a:r>
              <a:rPr lang="en-US" sz="1600" dirty="0" err="1">
                <a:sym typeface="Wingdings" pitchFamily="2" charset="2"/>
              </a:rPr>
              <a:t>lb</a:t>
            </a:r>
            <a:endParaRPr lang="en-US" sz="1600" dirty="0"/>
          </a:p>
          <a:p>
            <a:pPr fontAlgn="auto">
              <a:spcAft>
                <a:spcPts val="0"/>
              </a:spcAft>
              <a:buFont typeface="+mj-lt"/>
              <a:buAutoNum type="arabicPeriod"/>
            </a:pPr>
            <a:r>
              <a:rPr lang="en-US" sz="1600" dirty="0"/>
              <a:t>Copy the public IP associated with the Public Load Balancer.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021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F2.  SSH into VM and test Traffic Flows.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38989-67B9-C04E-BA1C-A754A2B9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9" y="1203821"/>
            <a:ext cx="4682050" cy="2314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631364-BE8F-FD4D-907F-5E746999CD6E}"/>
              </a:ext>
            </a:extLst>
          </p:cNvPr>
          <p:cNvGrpSpPr/>
          <p:nvPr/>
        </p:nvGrpSpPr>
        <p:grpSpPr>
          <a:xfrm>
            <a:off x="1790088" y="1705462"/>
            <a:ext cx="4755517" cy="1536828"/>
            <a:chOff x="1790088" y="1705462"/>
            <a:chExt cx="4755517" cy="1536828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BE0180F-706D-5B4B-9FA3-62EBE921C3AF}"/>
                </a:ext>
              </a:extLst>
            </p:cNvPr>
            <p:cNvSpPr txBox="1">
              <a:spLocks/>
            </p:cNvSpPr>
            <p:nvPr/>
          </p:nvSpPr>
          <p:spPr>
            <a:xfrm>
              <a:off x="1790088" y="1705462"/>
              <a:ext cx="4176855" cy="6419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600"/>
                </a:spcBef>
                <a:buClr>
                  <a:srgbClr val="FFC418"/>
                </a:buClr>
                <a:buFont typeface="Arial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418"/>
                </a:buClr>
                <a:buFont typeface="Arial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rgbClr val="FFC418"/>
                </a:buClr>
                <a:buFont typeface="Arial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316989"/>
                </a:buClr>
                <a:buFont typeface="Wingdings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316989"/>
                </a:buClr>
                <a:buFont typeface="Wingdings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/>
                <a:buNone/>
              </a:pPr>
              <a:r>
                <a:rPr lang="en-US" sz="1000" b="1" dirty="0">
                  <a:sym typeface="Wingdings" pitchFamily="2" charset="2"/>
                </a:rPr>
                <a:t>Step 2</a:t>
              </a:r>
              <a:r>
                <a:rPr lang="en-US" sz="1000" dirty="0">
                  <a:sym typeface="Wingdings" pitchFamily="2" charset="2"/>
                </a:rPr>
                <a:t>.  Try pinging out to the internet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9CFF84-77AC-B54C-9D63-CC60B4E6A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555" y="1931739"/>
              <a:ext cx="4682050" cy="131055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AD94EE-BFD2-C049-A2E6-4A9D6B2E7A43}"/>
              </a:ext>
            </a:extLst>
          </p:cNvPr>
          <p:cNvGrpSpPr/>
          <p:nvPr/>
        </p:nvGrpSpPr>
        <p:grpSpPr>
          <a:xfrm>
            <a:off x="4204580" y="3500683"/>
            <a:ext cx="4784158" cy="1088380"/>
            <a:chOff x="4204580" y="3500683"/>
            <a:chExt cx="4784158" cy="10883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A65989-BDAE-B345-B8B3-29642F3E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1445" y="3730418"/>
              <a:ext cx="4697293" cy="858645"/>
            </a:xfrm>
            <a:prstGeom prst="rect">
              <a:avLst/>
            </a:prstGeom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9671F231-7FDE-4649-A103-DC73C654CE96}"/>
                </a:ext>
              </a:extLst>
            </p:cNvPr>
            <p:cNvSpPr txBox="1">
              <a:spLocks/>
            </p:cNvSpPr>
            <p:nvPr/>
          </p:nvSpPr>
          <p:spPr>
            <a:xfrm>
              <a:off x="4204580" y="3500683"/>
              <a:ext cx="3248571" cy="6419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600"/>
                </a:spcBef>
                <a:buClr>
                  <a:srgbClr val="FFC418"/>
                </a:buClr>
                <a:buFont typeface="Arial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418"/>
                </a:buClr>
                <a:buFont typeface="Arial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rgbClr val="FFC418"/>
                </a:buClr>
                <a:buFont typeface="Arial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316989"/>
                </a:buClr>
                <a:buFont typeface="Wingdings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316989"/>
                </a:buClr>
                <a:buFont typeface="Wingdings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/>
                <a:buNone/>
              </a:pPr>
              <a:r>
                <a:rPr lang="en-US" sz="1000" b="1" dirty="0">
                  <a:sym typeface="Wingdings" pitchFamily="2" charset="2"/>
                </a:rPr>
                <a:t>Step 3. </a:t>
              </a:r>
              <a:r>
                <a:rPr lang="en-US" sz="1000" dirty="0">
                  <a:sym typeface="Wingdings" pitchFamily="2" charset="2"/>
                </a:rPr>
                <a:t>Try pinging to the other Spoke VNET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DF89E3-8CD9-AC4C-9477-B32552653AF2}"/>
              </a:ext>
            </a:extLst>
          </p:cNvPr>
          <p:cNvSpPr txBox="1">
            <a:spLocks/>
          </p:cNvSpPr>
          <p:nvPr/>
        </p:nvSpPr>
        <p:spPr>
          <a:xfrm>
            <a:off x="220895" y="567091"/>
            <a:ext cx="5038482" cy="641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600"/>
              </a:spcBef>
              <a:buClr>
                <a:srgbClr val="FFC418"/>
              </a:buClr>
              <a:buFont typeface="Arial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418"/>
              </a:buClr>
              <a:buFont typeface="Arial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C418"/>
              </a:buClr>
              <a:buFont typeface="Arial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00" b="1" dirty="0">
                <a:sym typeface="Wingdings" pitchFamily="2" charset="2"/>
              </a:rPr>
              <a:t>Step 1</a:t>
            </a:r>
            <a:r>
              <a:rPr lang="en-US" sz="1000" dirty="0">
                <a:sym typeface="Wingdings" pitchFamily="2" charset="2"/>
              </a:rPr>
              <a:t>.  Open an SSH session using the hostname, username, and password below. </a:t>
            </a: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00" b="1" dirty="0">
                <a:solidFill>
                  <a:srgbClr val="00B050"/>
                </a:solidFill>
                <a:sym typeface="Wingdings" pitchFamily="2" charset="2"/>
              </a:rPr>
              <a:t>	Hostname</a:t>
            </a:r>
            <a:r>
              <a:rPr lang="en-US" sz="1000" dirty="0">
                <a:solidFill>
                  <a:srgbClr val="00B050"/>
                </a:solidFill>
                <a:sym typeface="Wingdings" pitchFamily="2" charset="2"/>
              </a:rPr>
              <a:t>: Your-Public-LB-IP</a:t>
            </a: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00" b="1" dirty="0">
                <a:solidFill>
                  <a:srgbClr val="00B050"/>
                </a:solidFill>
                <a:sym typeface="Wingdings" pitchFamily="2" charset="2"/>
              </a:rPr>
              <a:t>	Username</a:t>
            </a:r>
            <a:r>
              <a:rPr lang="en-US" sz="1000" dirty="0">
                <a:solidFill>
                  <a:srgbClr val="00B050"/>
                </a:solidFill>
                <a:sym typeface="Wingdings" pitchFamily="2" charset="2"/>
              </a:rPr>
              <a:t>: </a:t>
            </a:r>
            <a:r>
              <a:rPr lang="en-US" sz="1000" dirty="0" err="1">
                <a:solidFill>
                  <a:srgbClr val="00B050"/>
                </a:solidFill>
                <a:sym typeface="Wingdings" pitchFamily="2" charset="2"/>
              </a:rPr>
              <a:t>paloalto</a:t>
            </a:r>
            <a:endParaRPr lang="en-US" sz="1000" dirty="0">
              <a:solidFill>
                <a:srgbClr val="00B050"/>
              </a:solidFill>
              <a:sym typeface="Wingdings" pitchFamily="2" charset="2"/>
            </a:endParaRP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000" b="1" dirty="0">
                <a:solidFill>
                  <a:srgbClr val="00B050"/>
                </a:solidFill>
                <a:sym typeface="Wingdings" pitchFamily="2" charset="2"/>
              </a:rPr>
              <a:t>	Password</a:t>
            </a:r>
            <a:r>
              <a:rPr lang="en-US" sz="1000" dirty="0">
                <a:solidFill>
                  <a:srgbClr val="00B050"/>
                </a:solidFill>
                <a:sym typeface="Wingdings" pitchFamily="2" charset="2"/>
              </a:rPr>
              <a:t>: PanPassword123!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sz="1000" dirty="0">
              <a:sym typeface="Wingdings" pitchFamily="2" charset="2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sz="1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841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/>
          <a:lstStyle/>
          <a:p>
            <a:r>
              <a:rPr lang="en-US" dirty="0"/>
              <a:t>Step F3. SSH into Web VM and install Apache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556" y="658212"/>
            <a:ext cx="4274254" cy="641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b="1" dirty="0">
                <a:sym typeface="Wingdings" pitchFamily="2" charset="2"/>
              </a:rPr>
              <a:t>Step 1</a:t>
            </a:r>
            <a:r>
              <a:rPr lang="en-US" sz="1000" dirty="0">
                <a:sym typeface="Wingdings" pitchFamily="2" charset="2"/>
              </a:rPr>
              <a:t>. While in the jump-</a:t>
            </a:r>
            <a:r>
              <a:rPr lang="en-US" sz="1000" dirty="0" err="1">
                <a:sym typeface="Wingdings" pitchFamily="2" charset="2"/>
              </a:rPr>
              <a:t>vm</a:t>
            </a:r>
            <a:r>
              <a:rPr lang="en-US" sz="1000" dirty="0">
                <a:sym typeface="Wingdings" pitchFamily="2" charset="2"/>
              </a:rPr>
              <a:t>, SSH to the Web-VM in Spoke-1-VNET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14F5D7-7C48-2E4C-9E36-EA05098FA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5" y="901097"/>
            <a:ext cx="4706180" cy="2731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D068F1-3CD7-584A-B038-5B24749BE3C1}"/>
              </a:ext>
            </a:extLst>
          </p:cNvPr>
          <p:cNvGrpSpPr/>
          <p:nvPr/>
        </p:nvGrpSpPr>
        <p:grpSpPr>
          <a:xfrm>
            <a:off x="1157788" y="1659784"/>
            <a:ext cx="4800177" cy="641925"/>
            <a:chOff x="100621" y="1590700"/>
            <a:chExt cx="4800177" cy="641925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BE0180F-706D-5B4B-9FA3-62EBE921C3AF}"/>
                </a:ext>
              </a:extLst>
            </p:cNvPr>
            <p:cNvSpPr txBox="1">
              <a:spLocks/>
            </p:cNvSpPr>
            <p:nvPr/>
          </p:nvSpPr>
          <p:spPr>
            <a:xfrm>
              <a:off x="100621" y="1590700"/>
              <a:ext cx="4348735" cy="6419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600"/>
                </a:spcBef>
                <a:buClr>
                  <a:srgbClr val="FFC418"/>
                </a:buClr>
                <a:buFont typeface="Arial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418"/>
                </a:buClr>
                <a:buFont typeface="Arial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rgbClr val="FFC418"/>
                </a:buClr>
                <a:buFont typeface="Arial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316989"/>
                </a:buClr>
                <a:buFont typeface="Wingdings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316989"/>
                </a:buClr>
                <a:buFont typeface="Wingdings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/>
                <a:buNone/>
              </a:pPr>
              <a:r>
                <a:rPr lang="en-US" sz="1000" b="1" dirty="0">
                  <a:sym typeface="Wingdings" pitchFamily="2" charset="2"/>
                </a:rPr>
                <a:t>Step 2</a:t>
              </a:r>
              <a:r>
                <a:rPr lang="en-US" sz="1000" dirty="0">
                  <a:sym typeface="Wingdings" pitchFamily="2" charset="2"/>
                </a:rPr>
                <a:t>. Install apache by entering </a:t>
              </a:r>
              <a:r>
                <a:rPr lang="en-US" sz="1000" dirty="0"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sudo apt-get install apache2 -y</a:t>
              </a:r>
              <a:endParaRPr lang="en-US" sz="1000" dirty="0">
                <a:sym typeface="Wingdings" pitchFamily="2" charset="2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923708-8E07-2B46-A4B2-2512C90D4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505" y="1830780"/>
              <a:ext cx="4697293" cy="23942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2B0FD8-1206-A846-A7A8-BAA1957A6591}"/>
              </a:ext>
            </a:extLst>
          </p:cNvPr>
          <p:cNvGrpSpPr/>
          <p:nvPr/>
        </p:nvGrpSpPr>
        <p:grpSpPr>
          <a:xfrm>
            <a:off x="2842548" y="2540742"/>
            <a:ext cx="7632211" cy="2061781"/>
            <a:chOff x="94016" y="2254512"/>
            <a:chExt cx="7632211" cy="2061781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A95837A0-7AFD-EB4F-B350-12AF2590D056}"/>
                </a:ext>
              </a:extLst>
            </p:cNvPr>
            <p:cNvSpPr txBox="1">
              <a:spLocks/>
            </p:cNvSpPr>
            <p:nvPr/>
          </p:nvSpPr>
          <p:spPr>
            <a:xfrm>
              <a:off x="94016" y="2254512"/>
              <a:ext cx="7632211" cy="8014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600"/>
                </a:spcBef>
                <a:buClr>
                  <a:srgbClr val="FFC418"/>
                </a:buClr>
                <a:buFont typeface="Arial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418"/>
                </a:buClr>
                <a:buFont typeface="Arial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rgbClr val="FFC418"/>
                </a:buClr>
                <a:buFont typeface="Arial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316989"/>
                </a:buClr>
                <a:buFont typeface="Wingdings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316989"/>
                </a:buClr>
                <a:buFont typeface="Wingdings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buFont typeface="Arial"/>
                <a:buNone/>
              </a:pPr>
              <a:r>
                <a:rPr lang="en-US" sz="1000" b="1" dirty="0">
                  <a:sym typeface="Wingdings" pitchFamily="2" charset="2"/>
                </a:rPr>
                <a:t>Step 3.</a:t>
              </a:r>
              <a:r>
                <a:rPr lang="en-US" sz="1000" dirty="0">
                  <a:sym typeface="Wingdings" pitchFamily="2" charset="2"/>
                </a:rPr>
                <a:t> Paste the Public Load Balancers IP into your browser (i.e. http://&lt;your-</a:t>
              </a:r>
              <a:r>
                <a:rPr lang="en-US" sz="1000" dirty="0" err="1">
                  <a:sym typeface="Wingdings" pitchFamily="2" charset="2"/>
                </a:rPr>
                <a:t>ip</a:t>
              </a:r>
              <a:r>
                <a:rPr lang="en-US" sz="1000" dirty="0">
                  <a:sym typeface="Wingdings" pitchFamily="2" charset="2"/>
                </a:rPr>
                <a:t>-here&gt;) </a:t>
              </a:r>
            </a:p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buFont typeface="Arial"/>
                <a:buNone/>
              </a:pPr>
              <a:r>
                <a:rPr lang="en-US" sz="1000" dirty="0">
                  <a:sym typeface="Wingdings" pitchFamily="2" charset="2"/>
                </a:rPr>
                <a:t>             and a Apache page should open.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47BDAF7-ED63-7C4C-B507-5251A5928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62" y="2655245"/>
              <a:ext cx="6141911" cy="1661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8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3875-6EBD-0644-B542-F421352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9" y="205981"/>
            <a:ext cx="8471427" cy="327420"/>
          </a:xfrm>
        </p:spPr>
        <p:txBody>
          <a:bodyPr>
            <a:normAutofit/>
          </a:bodyPr>
          <a:lstStyle/>
          <a:p>
            <a:r>
              <a:rPr lang="en-US" dirty="0"/>
              <a:t>Step F4.  Filter Firewall Traffic Logs for your tested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9C9D-FC0B-1A41-8907-12538C361C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2855" y="910186"/>
            <a:ext cx="8825629" cy="93018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/>
              <a:t>Go to the firewall.  Click Monitor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Traffic.  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Type the filter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192.168.0.4)</a:t>
            </a:r>
            <a:r>
              <a:rPr lang="en-US" sz="1600" dirty="0"/>
              <a:t>to view all traffic associated with your web server.    </a:t>
            </a:r>
          </a:p>
          <a:p>
            <a:pPr marL="0" indent="0">
              <a:buNone/>
            </a:pPr>
            <a:endParaRPr lang="en-US" sz="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B00033-CBD9-9042-89A3-498C8BF8297A}"/>
              </a:ext>
            </a:extLst>
          </p:cNvPr>
          <p:cNvGrpSpPr>
            <a:grpSpLocks noChangeAspect="1"/>
          </p:cNvGrpSpPr>
          <p:nvPr/>
        </p:nvGrpSpPr>
        <p:grpSpPr>
          <a:xfrm>
            <a:off x="462581" y="1961040"/>
            <a:ext cx="8004899" cy="2286000"/>
            <a:chOff x="1312227" y="1640840"/>
            <a:chExt cx="6519545" cy="18618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A64739-DFB8-EB4E-9070-8038888A696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12227" y="1640840"/>
              <a:ext cx="6519545" cy="18618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67B4CB-E2BE-D741-80CF-5710F2F34A1C}"/>
                </a:ext>
              </a:extLst>
            </p:cNvPr>
            <p:cNvSpPr/>
            <p:nvPr/>
          </p:nvSpPr>
          <p:spPr>
            <a:xfrm>
              <a:off x="2681322" y="2179435"/>
              <a:ext cx="708145" cy="1583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9A1CC9-2AD3-1F4C-8695-4DAA8ABAF5E4}"/>
                </a:ext>
              </a:extLst>
            </p:cNvPr>
            <p:cNvSpPr/>
            <p:nvPr/>
          </p:nvSpPr>
          <p:spPr>
            <a:xfrm>
              <a:off x="3734371" y="1821925"/>
              <a:ext cx="449571" cy="1457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B38D9F-4F70-0E4B-8A7E-B26D929D9A9C}"/>
                </a:ext>
              </a:extLst>
            </p:cNvPr>
            <p:cNvSpPr/>
            <p:nvPr/>
          </p:nvSpPr>
          <p:spPr>
            <a:xfrm>
              <a:off x="1547203" y="2296677"/>
              <a:ext cx="449571" cy="1302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AFD1DB-DCAD-3E48-9FFF-CDF7AA64D081}"/>
                </a:ext>
              </a:extLst>
            </p:cNvPr>
            <p:cNvSpPr/>
            <p:nvPr/>
          </p:nvSpPr>
          <p:spPr>
            <a:xfrm>
              <a:off x="6979747" y="2571750"/>
              <a:ext cx="589835" cy="8795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3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2573" y="1737658"/>
            <a:ext cx="8353328" cy="667340"/>
          </a:xfrm>
        </p:spPr>
        <p:txBody>
          <a:bodyPr/>
          <a:lstStyle/>
          <a:p>
            <a:r>
              <a:rPr lang="en-US" sz="3200" b="1" dirty="0"/>
              <a:t>Thank you!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66537A1-EC4E-9E49-A55A-537C689B535E}"/>
              </a:ext>
            </a:extLst>
          </p:cNvPr>
          <p:cNvSpPr txBox="1">
            <a:spLocks/>
          </p:cNvSpPr>
          <p:nvPr/>
        </p:nvSpPr>
        <p:spPr>
          <a:xfrm>
            <a:off x="502573" y="3111192"/>
            <a:ext cx="5889914" cy="6740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0"/>
              </a:spcBef>
              <a:buClr>
                <a:srgbClr val="0E6D91"/>
              </a:buClr>
              <a:buFont typeface="Arial"/>
              <a:buNone/>
              <a:defRPr lang="en-US" sz="5400" b="0" i="1" kern="1200" cap="none" baseline="0" dirty="0" smtClean="0">
                <a:solidFill>
                  <a:schemeClr val="bg1"/>
                </a:solidFill>
                <a:latin typeface="Arial Black"/>
                <a:ea typeface="+mj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E6D9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E6D91"/>
              </a:buClr>
              <a:buFont typeface="Arial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316989"/>
              </a:buClr>
              <a:buFont typeface="Wingdings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endParaRPr lang="en-US" sz="1800" b="1" i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3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0_PAN_PPT_Template_4x3_White">
  <a:themeElements>
    <a:clrScheme name="PAN">
      <a:dk1>
        <a:srgbClr val="000000"/>
      </a:dk1>
      <a:lt1>
        <a:srgbClr val="FFFFFF"/>
      </a:lt1>
      <a:dk2>
        <a:srgbClr val="071C26"/>
      </a:dk2>
      <a:lt2>
        <a:srgbClr val="0E6D91"/>
      </a:lt2>
      <a:accent1>
        <a:srgbClr val="17ACDC"/>
      </a:accent1>
      <a:accent2>
        <a:srgbClr val="7FD0DD"/>
      </a:accent2>
      <a:accent3>
        <a:srgbClr val="B5D453"/>
      </a:accent3>
      <a:accent4>
        <a:srgbClr val="E6E547"/>
      </a:accent4>
      <a:accent5>
        <a:srgbClr val="F3713C"/>
      </a:accent5>
      <a:accent6>
        <a:srgbClr val="FDBC1D"/>
      </a:accent6>
      <a:hlink>
        <a:srgbClr val="006595"/>
      </a:hlink>
      <a:folHlink>
        <a:srgbClr val="0065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latin typeface="Arial" pitchFamily="34" charset="0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75402</TotalTime>
  <Words>3229</Words>
  <Application>Microsoft Macintosh PowerPoint</Application>
  <PresentationFormat>On-screen Show (16:9)</PresentationFormat>
  <Paragraphs>1157</Paragraphs>
  <Slides>98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2" baseType="lpstr">
      <vt:lpstr>MS Mincho</vt:lpstr>
      <vt:lpstr>MS PGothic</vt:lpstr>
      <vt:lpstr>MS PGothic</vt:lpstr>
      <vt:lpstr>Arial</vt:lpstr>
      <vt:lpstr>Calibri</vt:lpstr>
      <vt:lpstr>Courier New</vt:lpstr>
      <vt:lpstr>DINOT</vt:lpstr>
      <vt:lpstr>Lato Light</vt:lpstr>
      <vt:lpstr>Lato Semibold</vt:lpstr>
      <vt:lpstr>Tahoma</vt:lpstr>
      <vt:lpstr>Times New Roman</vt:lpstr>
      <vt:lpstr>Verdana</vt:lpstr>
      <vt:lpstr>Wingdings</vt:lpstr>
      <vt:lpstr>30_PAN_PPT_Template_4x3_White</vt:lpstr>
      <vt:lpstr>PowerPoint Presentation</vt:lpstr>
      <vt:lpstr>Agenda</vt:lpstr>
      <vt:lpstr>PowerPoint Presentation</vt:lpstr>
      <vt:lpstr>The Common Thread in Security Breaches</vt:lpstr>
      <vt:lpstr>Countering Threats – Legacy Approach</vt:lpstr>
      <vt:lpstr>FIRST DISRUPTION</vt:lpstr>
      <vt:lpstr>Leadership in Cybersecurity</vt:lpstr>
      <vt:lpstr>SECOND DISRUPTION – SECURITY OPERATING PLATFORM</vt:lpstr>
      <vt:lpstr>CONSISTENT SECURITY</vt:lpstr>
      <vt:lpstr>PowerPoint Presentation</vt:lpstr>
      <vt:lpstr>SHARED RESPONSIBILITY MODEL</vt:lpstr>
      <vt:lpstr>TRIVIA QUESTION!</vt:lpstr>
      <vt:lpstr>NATIVE PUBLIC CLOUD SECURITY</vt:lpstr>
      <vt:lpstr>Our Prevention Philosophy</vt:lpstr>
      <vt:lpstr>PowerPoint Presentation</vt:lpstr>
      <vt:lpstr>PowerPoint Presentation</vt:lpstr>
      <vt:lpstr>PowerPoint Presentation</vt:lpstr>
      <vt:lpstr>THREE FRONTS: API, HOST, INLINE</vt:lpstr>
      <vt:lpstr>VM-SERIES: PROTECT AND SEGMENT CLOUD WORKLOADS</vt:lpstr>
      <vt:lpstr>EVIDENT: CLOUD SERVICES INFRASTRUCTURE PROTECTION</vt:lpstr>
      <vt:lpstr>EVIDENT: CLOUD SERVICES INFRASTRUCTURE PROTECTION</vt:lpstr>
      <vt:lpstr>WORKLOAD PROTECTION TRAPS</vt:lpstr>
      <vt:lpstr>PowerPoint Presentation</vt:lpstr>
      <vt:lpstr>PowerPoint Presentation</vt:lpstr>
      <vt:lpstr>Deployment Use Cases</vt:lpstr>
      <vt:lpstr>Licensing Options</vt:lpstr>
      <vt:lpstr>PowerPoint Presentation</vt:lpstr>
      <vt:lpstr>Virtual Network – Traffic Forwarding Default Behavior</vt:lpstr>
      <vt:lpstr>Outbound Traffic to the Internet</vt:lpstr>
      <vt:lpstr>Inbound Traffic from the Internet</vt:lpstr>
      <vt:lpstr>Intra-VNET &amp; Inter-VNET Traffic</vt:lpstr>
      <vt:lpstr>Firewall Resiliency with Native Azure Services</vt:lpstr>
      <vt:lpstr>Public Load Balancer</vt:lpstr>
      <vt:lpstr>Internal Load Balancer</vt:lpstr>
      <vt:lpstr>Inbound Traffic Through Public Load Balancer</vt:lpstr>
      <vt:lpstr>Outbound Traffic Through Internal Load Balancer</vt:lpstr>
      <vt:lpstr>Resiliency for Outbound and Internal Traffic </vt:lpstr>
      <vt:lpstr>We have an issue here…</vt:lpstr>
      <vt:lpstr>PowerPoint Presentation</vt:lpstr>
      <vt:lpstr>Shared Design Model – Inbound</vt:lpstr>
      <vt:lpstr>Shared Design Model – Outbound</vt:lpstr>
      <vt:lpstr>Shared Design Model – East/West</vt:lpstr>
      <vt:lpstr>Shared Design Model – Backhaul</vt:lpstr>
      <vt:lpstr>Scaled Design Model - Inbound</vt:lpstr>
      <vt:lpstr>Scaled Design Model - Outbound</vt:lpstr>
      <vt:lpstr>Scaled Design Model – East/West </vt:lpstr>
      <vt:lpstr>Scaled Design Model - Backhaul</vt:lpstr>
      <vt:lpstr>TRANSIT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A1.  Launch the Template</vt:lpstr>
      <vt:lpstr>Step A2. Create New Resource Group</vt:lpstr>
      <vt:lpstr>Step A3.   Agree to Terms &amp; Conditions</vt:lpstr>
      <vt:lpstr>Step A4. Wait for deployment to complete…</vt:lpstr>
      <vt:lpstr>PowerPoint Presentation</vt:lpstr>
      <vt:lpstr>Step B1.  Find FW-1 Management IP.</vt:lpstr>
      <vt:lpstr>Step B2.  License the VM-Series</vt:lpstr>
      <vt:lpstr>Step B2.  License the VM-Series</vt:lpstr>
      <vt:lpstr>PowerPoint Presentation</vt:lpstr>
      <vt:lpstr>Step B3.  Assign Virtual Router to Ethernet1/1</vt:lpstr>
      <vt:lpstr>Step B4.  Assign Zone to Ethernet1/1</vt:lpstr>
      <vt:lpstr>Step B5. Set Ethernet1/1 to DHCP</vt:lpstr>
      <vt:lpstr>Step B6.  Assign Management Profile to Ethernet1/1</vt:lpstr>
      <vt:lpstr>Step B7.  Assign Virtual Router to Ethernet1/2</vt:lpstr>
      <vt:lpstr>Step B8.   Assign Zone to Ethernet1/2</vt:lpstr>
      <vt:lpstr>Step B9. Find FW-1 Management IP.</vt:lpstr>
      <vt:lpstr>PowerPoint Presentation</vt:lpstr>
      <vt:lpstr>Step C1.  Go to Untrust-VR</vt:lpstr>
      <vt:lpstr>Step C2.  Create 3 Routes in Untrust-VR</vt:lpstr>
      <vt:lpstr>Untrust-VR Route Summary</vt:lpstr>
      <vt:lpstr>Step C3.  Go to Trust-VR</vt:lpstr>
      <vt:lpstr>Step C4 (pt 1). Create Routes on Trust-VR</vt:lpstr>
      <vt:lpstr>Step C4 (pt 2). Create Routes on Trust-VR</vt:lpstr>
      <vt:lpstr>Trust-VR Route Summary</vt:lpstr>
      <vt:lpstr>PowerPoint Presentation</vt:lpstr>
      <vt:lpstr>NAT Policy Overview</vt:lpstr>
      <vt:lpstr>Step D1. Create No-NAT Policy for Azure Probe </vt:lpstr>
      <vt:lpstr>Step D2.  Create DNAT Policy to Web-LB</vt:lpstr>
      <vt:lpstr>Step D3.  Create DNAT Policy to Jump VM </vt:lpstr>
      <vt:lpstr>Step D4.  Create SNAT Policy for Internet  </vt:lpstr>
      <vt:lpstr>NAT Policy Summary</vt:lpstr>
      <vt:lpstr>PowerPoint Presentation</vt:lpstr>
      <vt:lpstr>Step E1.  Create a New Security Policy</vt:lpstr>
      <vt:lpstr>Step E2.  Configure the Security Policy</vt:lpstr>
      <vt:lpstr>Security Policy Summary</vt:lpstr>
      <vt:lpstr>Step E3.  Commit all our Changes</vt:lpstr>
      <vt:lpstr>PowerPoint Presentation</vt:lpstr>
      <vt:lpstr>Step F1.  Find Public LB Public IP</vt:lpstr>
      <vt:lpstr>Step F2.  SSH into VM and test Traffic Flows.</vt:lpstr>
      <vt:lpstr>Step F3. SSH into Web VM and install Apache</vt:lpstr>
      <vt:lpstr>Step F4.  Filter Firewall Traffic Logs for your tested Traffic</vt:lpstr>
      <vt:lpstr>PowerPoint Presentation</vt:lpstr>
    </vt:vector>
  </TitlesOfParts>
  <Manager/>
  <Company>Palo Alto Networks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Isabelle Baeck</dc:creator>
  <cp:keywords/>
  <dc:description/>
  <cp:lastModifiedBy>Matthew Mclimans</cp:lastModifiedBy>
  <cp:revision>1554</cp:revision>
  <cp:lastPrinted>2015-09-15T17:12:13Z</cp:lastPrinted>
  <dcterms:created xsi:type="dcterms:W3CDTF">2012-08-27T22:10:25Z</dcterms:created>
  <dcterms:modified xsi:type="dcterms:W3CDTF">2018-11-14T14:01:09Z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a14a2c2f-da46-4240-9725-91cb14d4c581</vt:lpwstr>
  </property>
  <property fmtid="{D5CDD505-2E9C-101B-9397-08002B2CF9AE}" pid="3" name="Jive_LatestUserAccountName">
    <vt:lpwstr>jthakre</vt:lpwstr>
  </property>
  <property fmtid="{D5CDD505-2E9C-101B-9397-08002B2CF9AE}" pid="4" name="Offisync_UniqueId">
    <vt:lpwstr>32569</vt:lpwstr>
  </property>
  <property fmtid="{D5CDD505-2E9C-101B-9397-08002B2CF9AE}" pid="5" name="Offisync_ProviderInitializationData">
    <vt:lpwstr>https://loop.paloaltonetworks.com</vt:lpwstr>
  </property>
  <property fmtid="{D5CDD505-2E9C-101B-9397-08002B2CF9AE}" pid="6" name="Offisync_UpdateToken">
    <vt:lpwstr>3</vt:lpwstr>
  </property>
  <property fmtid="{D5CDD505-2E9C-101B-9397-08002B2CF9AE}" pid="7" name="Jive_VersionGuid">
    <vt:lpwstr>50d8f44a-e553-41b4-b71f-2eb6ebdf1052</vt:lpwstr>
  </property>
</Properties>
</file>